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Relationship Id="rId18" Type="http://schemas.openxmlformats.org/officeDocument/2006/relationships/image" Target="../media/image180.png"/><Relationship Id="rId19" Type="http://schemas.openxmlformats.org/officeDocument/2006/relationships/image" Target="../media/image181.png"/><Relationship Id="rId20" Type="http://schemas.openxmlformats.org/officeDocument/2006/relationships/image" Target="../media/image182.png"/><Relationship Id="rId21" Type="http://schemas.openxmlformats.org/officeDocument/2006/relationships/image" Target="../media/image183.png"/><Relationship Id="rId22" Type="http://schemas.openxmlformats.org/officeDocument/2006/relationships/image" Target="../media/image184.png"/><Relationship Id="rId23" Type="http://schemas.openxmlformats.org/officeDocument/2006/relationships/image" Target="../media/image185.png"/><Relationship Id="rId24" Type="http://schemas.openxmlformats.org/officeDocument/2006/relationships/image" Target="../media/image186.png"/><Relationship Id="rId25" Type="http://schemas.openxmlformats.org/officeDocument/2006/relationships/image" Target="../media/image187.png"/><Relationship Id="rId26" Type="http://schemas.openxmlformats.org/officeDocument/2006/relationships/image" Target="../media/image188.png"/><Relationship Id="rId27" Type="http://schemas.openxmlformats.org/officeDocument/2006/relationships/image" Target="../media/image189.png"/><Relationship Id="rId28" Type="http://schemas.openxmlformats.org/officeDocument/2006/relationships/image" Target="../media/image190.png"/><Relationship Id="rId29" Type="http://schemas.openxmlformats.org/officeDocument/2006/relationships/image" Target="../media/image191.png"/><Relationship Id="rId30" Type="http://schemas.openxmlformats.org/officeDocument/2006/relationships/image" Target="../media/image192.png"/><Relationship Id="rId31" Type="http://schemas.openxmlformats.org/officeDocument/2006/relationships/image" Target="../media/image193.png"/><Relationship Id="rId32" Type="http://schemas.openxmlformats.org/officeDocument/2006/relationships/image" Target="../media/image194.png"/><Relationship Id="rId33" Type="http://schemas.openxmlformats.org/officeDocument/2006/relationships/image" Target="../media/image195.png"/><Relationship Id="rId34" Type="http://schemas.openxmlformats.org/officeDocument/2006/relationships/image" Target="../media/image196.png"/><Relationship Id="rId35" Type="http://schemas.openxmlformats.org/officeDocument/2006/relationships/image" Target="../media/image197.png"/><Relationship Id="rId36" Type="http://schemas.openxmlformats.org/officeDocument/2006/relationships/image" Target="../media/image198.png"/><Relationship Id="rId37" Type="http://schemas.openxmlformats.org/officeDocument/2006/relationships/image" Target="../media/image199.png"/><Relationship Id="rId38" Type="http://schemas.openxmlformats.org/officeDocument/2006/relationships/image" Target="../media/image200.png"/><Relationship Id="rId39" Type="http://schemas.openxmlformats.org/officeDocument/2006/relationships/image" Target="../media/image201.png"/><Relationship Id="rId40" Type="http://schemas.openxmlformats.org/officeDocument/2006/relationships/image" Target="../media/image202.png"/><Relationship Id="rId41" Type="http://schemas.openxmlformats.org/officeDocument/2006/relationships/image" Target="../media/image203.png"/><Relationship Id="rId42" Type="http://schemas.openxmlformats.org/officeDocument/2006/relationships/image" Target="../media/image204.png"/><Relationship Id="rId43" Type="http://schemas.openxmlformats.org/officeDocument/2006/relationships/image" Target="../media/image205.png"/><Relationship Id="rId44" Type="http://schemas.openxmlformats.org/officeDocument/2006/relationships/image" Target="../media/image206.png"/><Relationship Id="rId45" Type="http://schemas.openxmlformats.org/officeDocument/2006/relationships/image" Target="../media/image207.png"/><Relationship Id="rId46" Type="http://schemas.openxmlformats.org/officeDocument/2006/relationships/image" Target="../media/image208.png"/><Relationship Id="rId47" Type="http://schemas.openxmlformats.org/officeDocument/2006/relationships/image" Target="../media/image20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Relationship Id="rId11" Type="http://schemas.openxmlformats.org/officeDocument/2006/relationships/image" Target="../media/image228.png"/><Relationship Id="rId12" Type="http://schemas.openxmlformats.org/officeDocument/2006/relationships/image" Target="../media/image229.png"/><Relationship Id="rId13" Type="http://schemas.openxmlformats.org/officeDocument/2006/relationships/image" Target="../media/image230.png"/><Relationship Id="rId14" Type="http://schemas.openxmlformats.org/officeDocument/2006/relationships/image" Target="../media/image231.png"/><Relationship Id="rId15" Type="http://schemas.openxmlformats.org/officeDocument/2006/relationships/image" Target="../media/image232.png"/><Relationship Id="rId16" Type="http://schemas.openxmlformats.org/officeDocument/2006/relationships/image" Target="../media/image233.png"/><Relationship Id="rId17" Type="http://schemas.openxmlformats.org/officeDocument/2006/relationships/image" Target="../media/image234.png"/><Relationship Id="rId18" Type="http://schemas.openxmlformats.org/officeDocument/2006/relationships/image" Target="../media/image235.png"/><Relationship Id="rId19" Type="http://schemas.openxmlformats.org/officeDocument/2006/relationships/image" Target="../media/image236.png"/><Relationship Id="rId20" Type="http://schemas.openxmlformats.org/officeDocument/2006/relationships/image" Target="../media/image237.png"/><Relationship Id="rId21" Type="http://schemas.openxmlformats.org/officeDocument/2006/relationships/image" Target="../media/image238.png"/><Relationship Id="rId22" Type="http://schemas.openxmlformats.org/officeDocument/2006/relationships/image" Target="../media/image239.png"/><Relationship Id="rId23" Type="http://schemas.openxmlformats.org/officeDocument/2006/relationships/image" Target="../media/image240.png"/><Relationship Id="rId24" Type="http://schemas.openxmlformats.org/officeDocument/2006/relationships/image" Target="../media/image241.png"/><Relationship Id="rId25" Type="http://schemas.openxmlformats.org/officeDocument/2006/relationships/image" Target="../media/image242.png"/><Relationship Id="rId26" Type="http://schemas.openxmlformats.org/officeDocument/2006/relationships/image" Target="../media/image243.png"/><Relationship Id="rId27" Type="http://schemas.openxmlformats.org/officeDocument/2006/relationships/image" Target="../media/image244.png"/><Relationship Id="rId28" Type="http://schemas.openxmlformats.org/officeDocument/2006/relationships/image" Target="../media/image245.png"/><Relationship Id="rId29" Type="http://schemas.openxmlformats.org/officeDocument/2006/relationships/image" Target="../media/image246.png"/><Relationship Id="rId30" Type="http://schemas.openxmlformats.org/officeDocument/2006/relationships/image" Target="../media/image247.png"/><Relationship Id="rId31" Type="http://schemas.openxmlformats.org/officeDocument/2006/relationships/image" Target="../media/image24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255.png"/><Relationship Id="rId9" Type="http://schemas.openxmlformats.org/officeDocument/2006/relationships/image" Target="../media/image256.png"/><Relationship Id="rId10" Type="http://schemas.openxmlformats.org/officeDocument/2006/relationships/image" Target="../media/image257.png"/><Relationship Id="rId11" Type="http://schemas.openxmlformats.org/officeDocument/2006/relationships/image" Target="../media/image258.png"/><Relationship Id="rId12" Type="http://schemas.openxmlformats.org/officeDocument/2006/relationships/image" Target="../media/image259.png"/><Relationship Id="rId13" Type="http://schemas.openxmlformats.org/officeDocument/2006/relationships/image" Target="../media/image260.png"/><Relationship Id="rId14" Type="http://schemas.openxmlformats.org/officeDocument/2006/relationships/image" Target="../media/image261.png"/><Relationship Id="rId15" Type="http://schemas.openxmlformats.org/officeDocument/2006/relationships/image" Target="../media/image262.png"/><Relationship Id="rId16" Type="http://schemas.openxmlformats.org/officeDocument/2006/relationships/image" Target="../media/image263.png"/><Relationship Id="rId17" Type="http://schemas.openxmlformats.org/officeDocument/2006/relationships/image" Target="../media/image264.png"/><Relationship Id="rId18" Type="http://schemas.openxmlformats.org/officeDocument/2006/relationships/image" Target="../media/image265.png"/><Relationship Id="rId19" Type="http://schemas.openxmlformats.org/officeDocument/2006/relationships/image" Target="../media/image266.png"/><Relationship Id="rId20" Type="http://schemas.openxmlformats.org/officeDocument/2006/relationships/image" Target="../media/image267.png"/><Relationship Id="rId21" Type="http://schemas.openxmlformats.org/officeDocument/2006/relationships/image" Target="../media/image268.png"/><Relationship Id="rId22" Type="http://schemas.openxmlformats.org/officeDocument/2006/relationships/image" Target="../media/image269.png"/><Relationship Id="rId23" Type="http://schemas.openxmlformats.org/officeDocument/2006/relationships/image" Target="../media/image270.png"/><Relationship Id="rId24" Type="http://schemas.openxmlformats.org/officeDocument/2006/relationships/image" Target="../media/image271.png"/><Relationship Id="rId25" Type="http://schemas.openxmlformats.org/officeDocument/2006/relationships/image" Target="../media/image272.png"/><Relationship Id="rId26" Type="http://schemas.openxmlformats.org/officeDocument/2006/relationships/image" Target="../media/image273.png"/><Relationship Id="rId27" Type="http://schemas.openxmlformats.org/officeDocument/2006/relationships/image" Target="../media/image274.png"/><Relationship Id="rId28" Type="http://schemas.openxmlformats.org/officeDocument/2006/relationships/image" Target="../media/image275.png"/><Relationship Id="rId29" Type="http://schemas.openxmlformats.org/officeDocument/2006/relationships/image" Target="../media/image27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Relationship Id="rId6" Type="http://schemas.openxmlformats.org/officeDocument/2006/relationships/image" Target="../media/image281.png"/><Relationship Id="rId7" Type="http://schemas.openxmlformats.org/officeDocument/2006/relationships/image" Target="../media/image282.png"/><Relationship Id="rId8" Type="http://schemas.openxmlformats.org/officeDocument/2006/relationships/image" Target="../media/image283.png"/><Relationship Id="rId9" Type="http://schemas.openxmlformats.org/officeDocument/2006/relationships/image" Target="../media/image284.png"/><Relationship Id="rId10" Type="http://schemas.openxmlformats.org/officeDocument/2006/relationships/image" Target="../media/image285.png"/><Relationship Id="rId11" Type="http://schemas.openxmlformats.org/officeDocument/2006/relationships/image" Target="../media/image286.png"/><Relationship Id="rId12" Type="http://schemas.openxmlformats.org/officeDocument/2006/relationships/image" Target="../media/image287.png"/><Relationship Id="rId13" Type="http://schemas.openxmlformats.org/officeDocument/2006/relationships/image" Target="../media/image288.png"/><Relationship Id="rId14" Type="http://schemas.openxmlformats.org/officeDocument/2006/relationships/image" Target="../media/image289.png"/><Relationship Id="rId15" Type="http://schemas.openxmlformats.org/officeDocument/2006/relationships/image" Target="../media/image290.png"/><Relationship Id="rId16" Type="http://schemas.openxmlformats.org/officeDocument/2006/relationships/image" Target="../media/image291.png"/><Relationship Id="rId17" Type="http://schemas.openxmlformats.org/officeDocument/2006/relationships/image" Target="../media/image292.png"/><Relationship Id="rId18" Type="http://schemas.openxmlformats.org/officeDocument/2006/relationships/image" Target="../media/image293.png"/><Relationship Id="rId19" Type="http://schemas.openxmlformats.org/officeDocument/2006/relationships/image" Target="../media/image294.png"/><Relationship Id="rId20" Type="http://schemas.openxmlformats.org/officeDocument/2006/relationships/image" Target="../media/image295.png"/><Relationship Id="rId21" Type="http://schemas.openxmlformats.org/officeDocument/2006/relationships/image" Target="../media/image296.png"/><Relationship Id="rId22" Type="http://schemas.openxmlformats.org/officeDocument/2006/relationships/image" Target="../media/image297.png"/><Relationship Id="rId23" Type="http://schemas.openxmlformats.org/officeDocument/2006/relationships/image" Target="../media/image298.png"/><Relationship Id="rId24" Type="http://schemas.openxmlformats.org/officeDocument/2006/relationships/image" Target="../media/image299.png"/><Relationship Id="rId25" Type="http://schemas.openxmlformats.org/officeDocument/2006/relationships/image" Target="../media/image300.png"/><Relationship Id="rId26" Type="http://schemas.openxmlformats.org/officeDocument/2006/relationships/image" Target="../media/image301.png"/><Relationship Id="rId27" Type="http://schemas.openxmlformats.org/officeDocument/2006/relationships/image" Target="../media/image302.png"/><Relationship Id="rId28" Type="http://schemas.openxmlformats.org/officeDocument/2006/relationships/image" Target="../media/image303.png"/><Relationship Id="rId29" Type="http://schemas.openxmlformats.org/officeDocument/2006/relationships/image" Target="../media/image304.png"/><Relationship Id="rId30" Type="http://schemas.openxmlformats.org/officeDocument/2006/relationships/image" Target="../media/image305.png"/><Relationship Id="rId31" Type="http://schemas.openxmlformats.org/officeDocument/2006/relationships/image" Target="../media/image306.png"/><Relationship Id="rId32" Type="http://schemas.openxmlformats.org/officeDocument/2006/relationships/image" Target="../media/image307.png"/><Relationship Id="rId33" Type="http://schemas.openxmlformats.org/officeDocument/2006/relationships/image" Target="../media/image308.png"/><Relationship Id="rId34" Type="http://schemas.openxmlformats.org/officeDocument/2006/relationships/image" Target="../media/image309.png"/><Relationship Id="rId35" Type="http://schemas.openxmlformats.org/officeDocument/2006/relationships/image" Target="../media/image310.png"/><Relationship Id="rId36" Type="http://schemas.openxmlformats.org/officeDocument/2006/relationships/image" Target="../media/image311.png"/><Relationship Id="rId37" Type="http://schemas.openxmlformats.org/officeDocument/2006/relationships/image" Target="../media/image312.png"/><Relationship Id="rId38" Type="http://schemas.openxmlformats.org/officeDocument/2006/relationships/image" Target="../media/image313.png"/><Relationship Id="rId39" Type="http://schemas.openxmlformats.org/officeDocument/2006/relationships/image" Target="../media/image314.png"/><Relationship Id="rId40" Type="http://schemas.openxmlformats.org/officeDocument/2006/relationships/image" Target="../media/image315.png"/><Relationship Id="rId41" Type="http://schemas.openxmlformats.org/officeDocument/2006/relationships/image" Target="../media/image316.png"/><Relationship Id="rId42" Type="http://schemas.openxmlformats.org/officeDocument/2006/relationships/image" Target="../media/image317.png"/><Relationship Id="rId43" Type="http://schemas.openxmlformats.org/officeDocument/2006/relationships/image" Target="../media/image318.png"/><Relationship Id="rId44" Type="http://schemas.openxmlformats.org/officeDocument/2006/relationships/image" Target="../media/image319.png"/><Relationship Id="rId45" Type="http://schemas.openxmlformats.org/officeDocument/2006/relationships/image" Target="../media/image320.png"/><Relationship Id="rId46" Type="http://schemas.openxmlformats.org/officeDocument/2006/relationships/image" Target="../media/image321.png"/><Relationship Id="rId47" Type="http://schemas.openxmlformats.org/officeDocument/2006/relationships/image" Target="../media/image322.png"/><Relationship Id="rId48" Type="http://schemas.openxmlformats.org/officeDocument/2006/relationships/image" Target="../media/image323.png"/><Relationship Id="rId49" Type="http://schemas.openxmlformats.org/officeDocument/2006/relationships/image" Target="../media/image324.png"/><Relationship Id="rId50" Type="http://schemas.openxmlformats.org/officeDocument/2006/relationships/image" Target="../media/image325.png"/><Relationship Id="rId51" Type="http://schemas.openxmlformats.org/officeDocument/2006/relationships/image" Target="../media/image326.png"/><Relationship Id="rId52" Type="http://schemas.openxmlformats.org/officeDocument/2006/relationships/image" Target="../media/image327.png"/><Relationship Id="rId53" Type="http://schemas.openxmlformats.org/officeDocument/2006/relationships/image" Target="../media/image328.png"/><Relationship Id="rId54" Type="http://schemas.openxmlformats.org/officeDocument/2006/relationships/image" Target="../media/image329.png"/><Relationship Id="rId55" Type="http://schemas.openxmlformats.org/officeDocument/2006/relationships/image" Target="../media/image330.png"/><Relationship Id="rId56" Type="http://schemas.openxmlformats.org/officeDocument/2006/relationships/image" Target="../media/image331.png"/><Relationship Id="rId57" Type="http://schemas.openxmlformats.org/officeDocument/2006/relationships/image" Target="../media/image332.png"/><Relationship Id="rId58" Type="http://schemas.openxmlformats.org/officeDocument/2006/relationships/image" Target="../media/image333.png"/><Relationship Id="rId59" Type="http://schemas.openxmlformats.org/officeDocument/2006/relationships/image" Target="../media/image334.png"/><Relationship Id="rId60" Type="http://schemas.openxmlformats.org/officeDocument/2006/relationships/image" Target="../media/image335.png"/><Relationship Id="rId61" Type="http://schemas.openxmlformats.org/officeDocument/2006/relationships/image" Target="../media/image336.png"/><Relationship Id="rId62" Type="http://schemas.openxmlformats.org/officeDocument/2006/relationships/image" Target="../media/image337.png"/><Relationship Id="rId63" Type="http://schemas.openxmlformats.org/officeDocument/2006/relationships/image" Target="../media/image338.png"/><Relationship Id="rId64" Type="http://schemas.openxmlformats.org/officeDocument/2006/relationships/image" Target="../media/image339.png"/><Relationship Id="rId65" Type="http://schemas.openxmlformats.org/officeDocument/2006/relationships/image" Target="../media/image340.png"/><Relationship Id="rId66" Type="http://schemas.openxmlformats.org/officeDocument/2006/relationships/image" Target="../media/image341.png"/><Relationship Id="rId67" Type="http://schemas.openxmlformats.org/officeDocument/2006/relationships/image" Target="../media/image342.png"/><Relationship Id="rId68" Type="http://schemas.openxmlformats.org/officeDocument/2006/relationships/image" Target="../media/image343.png"/><Relationship Id="rId69" Type="http://schemas.openxmlformats.org/officeDocument/2006/relationships/image" Target="../media/image344.png"/><Relationship Id="rId70" Type="http://schemas.openxmlformats.org/officeDocument/2006/relationships/image" Target="../media/image345.png"/><Relationship Id="rId71" Type="http://schemas.openxmlformats.org/officeDocument/2006/relationships/image" Target="../media/image34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7.png"/><Relationship Id="rId3" Type="http://schemas.openxmlformats.org/officeDocument/2006/relationships/image" Target="../media/image348.png"/><Relationship Id="rId4" Type="http://schemas.openxmlformats.org/officeDocument/2006/relationships/image" Target="../media/image349.png"/><Relationship Id="rId5" Type="http://schemas.openxmlformats.org/officeDocument/2006/relationships/image" Target="../media/image350.png"/><Relationship Id="rId6" Type="http://schemas.openxmlformats.org/officeDocument/2006/relationships/image" Target="../media/image351.png"/><Relationship Id="rId7" Type="http://schemas.openxmlformats.org/officeDocument/2006/relationships/image" Target="../media/image352.png"/><Relationship Id="rId8" Type="http://schemas.openxmlformats.org/officeDocument/2006/relationships/image" Target="../media/image353.png"/><Relationship Id="rId9" Type="http://schemas.openxmlformats.org/officeDocument/2006/relationships/image" Target="../media/image354.png"/><Relationship Id="rId10" Type="http://schemas.openxmlformats.org/officeDocument/2006/relationships/image" Target="../media/image355.png"/><Relationship Id="rId11" Type="http://schemas.openxmlformats.org/officeDocument/2006/relationships/image" Target="../media/image356.png"/><Relationship Id="rId12" Type="http://schemas.openxmlformats.org/officeDocument/2006/relationships/image" Target="../media/image357.png"/><Relationship Id="rId13" Type="http://schemas.openxmlformats.org/officeDocument/2006/relationships/image" Target="../media/image358.png"/><Relationship Id="rId14" Type="http://schemas.openxmlformats.org/officeDocument/2006/relationships/image" Target="../media/image359.png"/><Relationship Id="rId15" Type="http://schemas.openxmlformats.org/officeDocument/2006/relationships/image" Target="../media/image360.png"/><Relationship Id="rId16" Type="http://schemas.openxmlformats.org/officeDocument/2006/relationships/image" Target="../media/image361.png"/><Relationship Id="rId17" Type="http://schemas.openxmlformats.org/officeDocument/2006/relationships/image" Target="../media/image362.png"/><Relationship Id="rId18" Type="http://schemas.openxmlformats.org/officeDocument/2006/relationships/image" Target="../media/image363.png"/><Relationship Id="rId19" Type="http://schemas.openxmlformats.org/officeDocument/2006/relationships/image" Target="../media/image364.png"/><Relationship Id="rId20" Type="http://schemas.openxmlformats.org/officeDocument/2006/relationships/image" Target="../media/image365.png"/><Relationship Id="rId21" Type="http://schemas.openxmlformats.org/officeDocument/2006/relationships/image" Target="../media/image366.png"/><Relationship Id="rId22" Type="http://schemas.openxmlformats.org/officeDocument/2006/relationships/image" Target="../media/image367.png"/><Relationship Id="rId23" Type="http://schemas.openxmlformats.org/officeDocument/2006/relationships/image" Target="../media/image368.png"/><Relationship Id="rId24" Type="http://schemas.openxmlformats.org/officeDocument/2006/relationships/image" Target="../media/image369.png"/><Relationship Id="rId25" Type="http://schemas.openxmlformats.org/officeDocument/2006/relationships/image" Target="../media/image370.png"/><Relationship Id="rId26" Type="http://schemas.openxmlformats.org/officeDocument/2006/relationships/image" Target="../media/image371.png"/><Relationship Id="rId27" Type="http://schemas.openxmlformats.org/officeDocument/2006/relationships/image" Target="../media/image372.png"/><Relationship Id="rId28" Type="http://schemas.openxmlformats.org/officeDocument/2006/relationships/image" Target="../media/image373.png"/><Relationship Id="rId29" Type="http://schemas.openxmlformats.org/officeDocument/2006/relationships/image" Target="../media/image37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5.png"/><Relationship Id="rId3" Type="http://schemas.openxmlformats.org/officeDocument/2006/relationships/image" Target="../media/image376.png"/><Relationship Id="rId4" Type="http://schemas.openxmlformats.org/officeDocument/2006/relationships/image" Target="../media/image377.png"/><Relationship Id="rId5" Type="http://schemas.openxmlformats.org/officeDocument/2006/relationships/image" Target="../media/image378.png"/><Relationship Id="rId6" Type="http://schemas.openxmlformats.org/officeDocument/2006/relationships/image" Target="../media/image379.png"/><Relationship Id="rId7" Type="http://schemas.openxmlformats.org/officeDocument/2006/relationships/image" Target="../media/image380.png"/><Relationship Id="rId8" Type="http://schemas.openxmlformats.org/officeDocument/2006/relationships/image" Target="../media/image381.png"/><Relationship Id="rId9" Type="http://schemas.openxmlformats.org/officeDocument/2006/relationships/image" Target="../media/image382.png"/><Relationship Id="rId10" Type="http://schemas.openxmlformats.org/officeDocument/2006/relationships/image" Target="../media/image383.png"/><Relationship Id="rId11" Type="http://schemas.openxmlformats.org/officeDocument/2006/relationships/image" Target="../media/image384.png"/><Relationship Id="rId12" Type="http://schemas.openxmlformats.org/officeDocument/2006/relationships/image" Target="../media/image385.png"/><Relationship Id="rId13" Type="http://schemas.openxmlformats.org/officeDocument/2006/relationships/image" Target="../media/image386.png"/><Relationship Id="rId14" Type="http://schemas.openxmlformats.org/officeDocument/2006/relationships/image" Target="../media/image387.png"/><Relationship Id="rId15" Type="http://schemas.openxmlformats.org/officeDocument/2006/relationships/image" Target="../media/image388.png"/><Relationship Id="rId16" Type="http://schemas.openxmlformats.org/officeDocument/2006/relationships/image" Target="../media/image389.png"/><Relationship Id="rId17" Type="http://schemas.openxmlformats.org/officeDocument/2006/relationships/image" Target="../media/image390.png"/><Relationship Id="rId18" Type="http://schemas.openxmlformats.org/officeDocument/2006/relationships/image" Target="../media/image391.png"/><Relationship Id="rId19" Type="http://schemas.openxmlformats.org/officeDocument/2006/relationships/image" Target="../media/image392.png"/><Relationship Id="rId20" Type="http://schemas.openxmlformats.org/officeDocument/2006/relationships/image" Target="../media/image393.png"/><Relationship Id="rId21" Type="http://schemas.openxmlformats.org/officeDocument/2006/relationships/image" Target="../media/image394.png"/><Relationship Id="rId22" Type="http://schemas.openxmlformats.org/officeDocument/2006/relationships/image" Target="../media/image395.png"/><Relationship Id="rId23" Type="http://schemas.openxmlformats.org/officeDocument/2006/relationships/image" Target="../media/image396.png"/><Relationship Id="rId24" Type="http://schemas.openxmlformats.org/officeDocument/2006/relationships/image" Target="../media/image397.png"/><Relationship Id="rId25" Type="http://schemas.openxmlformats.org/officeDocument/2006/relationships/image" Target="../media/image398.png"/><Relationship Id="rId26" Type="http://schemas.openxmlformats.org/officeDocument/2006/relationships/image" Target="../media/image399.png"/><Relationship Id="rId27" Type="http://schemas.openxmlformats.org/officeDocument/2006/relationships/image" Target="../media/image400.png"/><Relationship Id="rId28" Type="http://schemas.openxmlformats.org/officeDocument/2006/relationships/image" Target="../media/image401.png"/><Relationship Id="rId29" Type="http://schemas.openxmlformats.org/officeDocument/2006/relationships/image" Target="../media/image402.png"/><Relationship Id="rId30" Type="http://schemas.openxmlformats.org/officeDocument/2006/relationships/image" Target="../media/image403.png"/><Relationship Id="rId31" Type="http://schemas.openxmlformats.org/officeDocument/2006/relationships/image" Target="../media/image404.png"/><Relationship Id="rId32" Type="http://schemas.openxmlformats.org/officeDocument/2006/relationships/image" Target="../media/image405.png"/><Relationship Id="rId33" Type="http://schemas.openxmlformats.org/officeDocument/2006/relationships/image" Target="../media/image406.png"/><Relationship Id="rId34" Type="http://schemas.openxmlformats.org/officeDocument/2006/relationships/image" Target="../media/image407.png"/><Relationship Id="rId35" Type="http://schemas.openxmlformats.org/officeDocument/2006/relationships/image" Target="../media/image408.png"/><Relationship Id="rId36" Type="http://schemas.openxmlformats.org/officeDocument/2006/relationships/image" Target="../media/image409.png"/><Relationship Id="rId37" Type="http://schemas.openxmlformats.org/officeDocument/2006/relationships/image" Target="../media/image41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1.png"/><Relationship Id="rId3" Type="http://schemas.openxmlformats.org/officeDocument/2006/relationships/image" Target="../media/image412.png"/><Relationship Id="rId4" Type="http://schemas.openxmlformats.org/officeDocument/2006/relationships/image" Target="../media/image413.png"/><Relationship Id="rId5" Type="http://schemas.openxmlformats.org/officeDocument/2006/relationships/image" Target="../media/image414.png"/><Relationship Id="rId6" Type="http://schemas.openxmlformats.org/officeDocument/2006/relationships/image" Target="../media/image415.png"/><Relationship Id="rId7" Type="http://schemas.openxmlformats.org/officeDocument/2006/relationships/image" Target="../media/image41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7.png"/><Relationship Id="rId3" Type="http://schemas.openxmlformats.org/officeDocument/2006/relationships/image" Target="../media/image41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Relationship Id="rId24" Type="http://schemas.openxmlformats.org/officeDocument/2006/relationships/image" Target="../media/image31.png"/><Relationship Id="rId25" Type="http://schemas.openxmlformats.org/officeDocument/2006/relationships/image" Target="../media/image32.png"/><Relationship Id="rId26" Type="http://schemas.openxmlformats.org/officeDocument/2006/relationships/image" Target="../media/image33.png"/><Relationship Id="rId27" Type="http://schemas.openxmlformats.org/officeDocument/2006/relationships/image" Target="../media/image34.png"/><Relationship Id="rId28" Type="http://schemas.openxmlformats.org/officeDocument/2006/relationships/image" Target="../media/image35.png"/><Relationship Id="rId29" Type="http://schemas.openxmlformats.org/officeDocument/2006/relationships/image" Target="../media/image36.png"/><Relationship Id="rId30" Type="http://schemas.openxmlformats.org/officeDocument/2006/relationships/image" Target="../media/image37.png"/><Relationship Id="rId31" Type="http://schemas.openxmlformats.org/officeDocument/2006/relationships/image" Target="../media/image38.png"/><Relationship Id="rId32" Type="http://schemas.openxmlformats.org/officeDocument/2006/relationships/image" Target="../media/image39.png"/><Relationship Id="rId33" Type="http://schemas.openxmlformats.org/officeDocument/2006/relationships/image" Target="../media/image40.png"/><Relationship Id="rId34" Type="http://schemas.openxmlformats.org/officeDocument/2006/relationships/image" Target="../media/image4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9.png"/><Relationship Id="rId3" Type="http://schemas.openxmlformats.org/officeDocument/2006/relationships/image" Target="../media/image420.png"/><Relationship Id="rId4" Type="http://schemas.openxmlformats.org/officeDocument/2006/relationships/image" Target="../media/image421.png"/><Relationship Id="rId5" Type="http://schemas.openxmlformats.org/officeDocument/2006/relationships/image" Target="../media/image422.png"/><Relationship Id="rId6" Type="http://schemas.openxmlformats.org/officeDocument/2006/relationships/image" Target="../media/image423.png"/><Relationship Id="rId7" Type="http://schemas.openxmlformats.org/officeDocument/2006/relationships/image" Target="../media/image42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5.png"/><Relationship Id="rId3" Type="http://schemas.openxmlformats.org/officeDocument/2006/relationships/image" Target="../media/image426.png"/><Relationship Id="rId4" Type="http://schemas.openxmlformats.org/officeDocument/2006/relationships/image" Target="../media/image427.png"/><Relationship Id="rId5" Type="http://schemas.openxmlformats.org/officeDocument/2006/relationships/image" Target="../media/image428.png"/><Relationship Id="rId6" Type="http://schemas.openxmlformats.org/officeDocument/2006/relationships/image" Target="../media/image429.png"/><Relationship Id="rId7" Type="http://schemas.openxmlformats.org/officeDocument/2006/relationships/image" Target="../media/image430.png"/><Relationship Id="rId8" Type="http://schemas.openxmlformats.org/officeDocument/2006/relationships/image" Target="../media/image431.png"/><Relationship Id="rId9" Type="http://schemas.openxmlformats.org/officeDocument/2006/relationships/image" Target="../media/image432.png"/><Relationship Id="rId10" Type="http://schemas.openxmlformats.org/officeDocument/2006/relationships/image" Target="../media/image433.png"/><Relationship Id="rId11" Type="http://schemas.openxmlformats.org/officeDocument/2006/relationships/image" Target="../media/image434.png"/><Relationship Id="rId12" Type="http://schemas.openxmlformats.org/officeDocument/2006/relationships/image" Target="../media/image435.png"/><Relationship Id="rId13" Type="http://schemas.openxmlformats.org/officeDocument/2006/relationships/image" Target="../media/image436.png"/><Relationship Id="rId14" Type="http://schemas.openxmlformats.org/officeDocument/2006/relationships/image" Target="../media/image437.png"/><Relationship Id="rId15" Type="http://schemas.openxmlformats.org/officeDocument/2006/relationships/image" Target="../media/image438.png"/><Relationship Id="rId16" Type="http://schemas.openxmlformats.org/officeDocument/2006/relationships/image" Target="../media/image43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0.png"/><Relationship Id="rId3" Type="http://schemas.openxmlformats.org/officeDocument/2006/relationships/image" Target="../media/image441.png"/><Relationship Id="rId4" Type="http://schemas.openxmlformats.org/officeDocument/2006/relationships/image" Target="../media/image442.png"/><Relationship Id="rId5" Type="http://schemas.openxmlformats.org/officeDocument/2006/relationships/image" Target="../media/image443.png"/><Relationship Id="rId6" Type="http://schemas.openxmlformats.org/officeDocument/2006/relationships/image" Target="../media/image444.png"/><Relationship Id="rId7" Type="http://schemas.openxmlformats.org/officeDocument/2006/relationships/image" Target="../media/image445.png"/><Relationship Id="rId8" Type="http://schemas.openxmlformats.org/officeDocument/2006/relationships/image" Target="../media/image446.png"/><Relationship Id="rId9" Type="http://schemas.openxmlformats.org/officeDocument/2006/relationships/image" Target="../media/image447.png"/><Relationship Id="rId10" Type="http://schemas.openxmlformats.org/officeDocument/2006/relationships/image" Target="../media/image448.png"/><Relationship Id="rId11" Type="http://schemas.openxmlformats.org/officeDocument/2006/relationships/image" Target="../media/image449.png"/><Relationship Id="rId12" Type="http://schemas.openxmlformats.org/officeDocument/2006/relationships/image" Target="../media/image450.png"/><Relationship Id="rId13" Type="http://schemas.openxmlformats.org/officeDocument/2006/relationships/image" Target="../media/image451.png"/><Relationship Id="rId14" Type="http://schemas.openxmlformats.org/officeDocument/2006/relationships/image" Target="../media/image452.png"/><Relationship Id="rId15" Type="http://schemas.openxmlformats.org/officeDocument/2006/relationships/image" Target="../media/image453.png"/><Relationship Id="rId16" Type="http://schemas.openxmlformats.org/officeDocument/2006/relationships/image" Target="../media/image454.png"/><Relationship Id="rId17" Type="http://schemas.openxmlformats.org/officeDocument/2006/relationships/image" Target="../media/image455.png"/><Relationship Id="rId18" Type="http://schemas.openxmlformats.org/officeDocument/2006/relationships/image" Target="../media/image456.png"/><Relationship Id="rId19" Type="http://schemas.openxmlformats.org/officeDocument/2006/relationships/image" Target="../media/image457.png"/><Relationship Id="rId20" Type="http://schemas.openxmlformats.org/officeDocument/2006/relationships/image" Target="../media/image45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9.png"/><Relationship Id="rId3" Type="http://schemas.openxmlformats.org/officeDocument/2006/relationships/image" Target="../media/image460.png"/><Relationship Id="rId4" Type="http://schemas.openxmlformats.org/officeDocument/2006/relationships/image" Target="../media/image461.png"/><Relationship Id="rId5" Type="http://schemas.openxmlformats.org/officeDocument/2006/relationships/image" Target="../media/image462.png"/><Relationship Id="rId6" Type="http://schemas.openxmlformats.org/officeDocument/2006/relationships/image" Target="../media/image463.png"/><Relationship Id="rId7" Type="http://schemas.openxmlformats.org/officeDocument/2006/relationships/image" Target="../media/image464.png"/><Relationship Id="rId8" Type="http://schemas.openxmlformats.org/officeDocument/2006/relationships/image" Target="../media/image46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Relationship Id="rId18" Type="http://schemas.openxmlformats.org/officeDocument/2006/relationships/image" Target="../media/image64.png"/><Relationship Id="rId19" Type="http://schemas.openxmlformats.org/officeDocument/2006/relationships/image" Target="../media/image65.png"/><Relationship Id="rId20" Type="http://schemas.openxmlformats.org/officeDocument/2006/relationships/image" Target="../media/image66.png"/><Relationship Id="rId21" Type="http://schemas.openxmlformats.org/officeDocument/2006/relationships/image" Target="../media/image67.png"/><Relationship Id="rId22" Type="http://schemas.openxmlformats.org/officeDocument/2006/relationships/image" Target="../media/image6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Relationship Id="rId16" Type="http://schemas.openxmlformats.org/officeDocument/2006/relationships/image" Target="../media/image83.png"/><Relationship Id="rId17" Type="http://schemas.openxmlformats.org/officeDocument/2006/relationships/image" Target="../media/image84.png"/><Relationship Id="rId18" Type="http://schemas.openxmlformats.org/officeDocument/2006/relationships/image" Target="../media/image85.png"/><Relationship Id="rId19" Type="http://schemas.openxmlformats.org/officeDocument/2006/relationships/image" Target="../media/image86.png"/><Relationship Id="rId20" Type="http://schemas.openxmlformats.org/officeDocument/2006/relationships/image" Target="../media/image87.png"/><Relationship Id="rId21" Type="http://schemas.openxmlformats.org/officeDocument/2006/relationships/image" Target="../media/image88.png"/><Relationship Id="rId22" Type="http://schemas.openxmlformats.org/officeDocument/2006/relationships/image" Target="../media/image89.png"/><Relationship Id="rId23" Type="http://schemas.openxmlformats.org/officeDocument/2006/relationships/image" Target="../media/image90.png"/><Relationship Id="rId24" Type="http://schemas.openxmlformats.org/officeDocument/2006/relationships/image" Target="../media/image91.png"/><Relationship Id="rId25" Type="http://schemas.openxmlformats.org/officeDocument/2006/relationships/image" Target="../media/image92.png"/><Relationship Id="rId26" Type="http://schemas.openxmlformats.org/officeDocument/2006/relationships/image" Target="../media/image93.png"/><Relationship Id="rId27" Type="http://schemas.openxmlformats.org/officeDocument/2006/relationships/image" Target="../media/image94.png"/><Relationship Id="rId28" Type="http://schemas.openxmlformats.org/officeDocument/2006/relationships/image" Target="../media/image95.png"/><Relationship Id="rId29" Type="http://schemas.openxmlformats.org/officeDocument/2006/relationships/image" Target="../media/image96.png"/><Relationship Id="rId30" Type="http://schemas.openxmlformats.org/officeDocument/2006/relationships/image" Target="../media/image97.png"/><Relationship Id="rId31" Type="http://schemas.openxmlformats.org/officeDocument/2006/relationships/image" Target="../media/image98.png"/><Relationship Id="rId32" Type="http://schemas.openxmlformats.org/officeDocument/2006/relationships/image" Target="../media/image99.png"/><Relationship Id="rId33" Type="http://schemas.openxmlformats.org/officeDocument/2006/relationships/image" Target="../media/image100.png"/><Relationship Id="rId34" Type="http://schemas.openxmlformats.org/officeDocument/2006/relationships/image" Target="../media/image10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Relationship Id="rId14" Type="http://schemas.openxmlformats.org/officeDocument/2006/relationships/image" Target="../media/image114.png"/><Relationship Id="rId15" Type="http://schemas.openxmlformats.org/officeDocument/2006/relationships/image" Target="../media/image115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Relationship Id="rId18" Type="http://schemas.openxmlformats.org/officeDocument/2006/relationships/image" Target="../media/image118.png"/><Relationship Id="rId19" Type="http://schemas.openxmlformats.org/officeDocument/2006/relationships/image" Target="../media/image119.png"/><Relationship Id="rId20" Type="http://schemas.openxmlformats.org/officeDocument/2006/relationships/image" Target="../media/image120.png"/><Relationship Id="rId21" Type="http://schemas.openxmlformats.org/officeDocument/2006/relationships/image" Target="../media/image121.png"/><Relationship Id="rId22" Type="http://schemas.openxmlformats.org/officeDocument/2006/relationships/image" Target="../media/image12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42.png"/><Relationship Id="rId16" Type="http://schemas.openxmlformats.org/officeDocument/2006/relationships/image" Target="../media/image143.png"/><Relationship Id="rId17" Type="http://schemas.openxmlformats.org/officeDocument/2006/relationships/image" Target="../media/image144.png"/><Relationship Id="rId18" Type="http://schemas.openxmlformats.org/officeDocument/2006/relationships/image" Target="../media/image145.png"/><Relationship Id="rId19" Type="http://schemas.openxmlformats.org/officeDocument/2006/relationships/image" Target="../media/image146.png"/><Relationship Id="rId20" Type="http://schemas.openxmlformats.org/officeDocument/2006/relationships/image" Target="../media/image147.png"/><Relationship Id="rId21" Type="http://schemas.openxmlformats.org/officeDocument/2006/relationships/image" Target="../media/image148.png"/><Relationship Id="rId22" Type="http://schemas.openxmlformats.org/officeDocument/2006/relationships/image" Target="../media/image149.png"/><Relationship Id="rId23" Type="http://schemas.openxmlformats.org/officeDocument/2006/relationships/image" Target="../media/image15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Relationship Id="rId14" Type="http://schemas.openxmlformats.org/officeDocument/2006/relationships/image" Target="../media/image16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695238"/>
            <a:ext cx="19276190" cy="5640652"/>
            <a:chOff x="-495238" y="1695238"/>
            <a:chExt cx="19276190" cy="56406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041290" y="-1033045"/>
              <a:ext cx="38552381" cy="1128130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5238" y="1695238"/>
              <a:ext cx="19276190" cy="56406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73949" y="1877670"/>
            <a:ext cx="7353786" cy="7759063"/>
            <a:chOff x="7673949" y="1877670"/>
            <a:chExt cx="7353786" cy="775906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73949" y="1877670"/>
              <a:ext cx="7353786" cy="775906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42447" y="3093377"/>
            <a:ext cx="14531192" cy="33776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26098" y="8008340"/>
            <a:ext cx="7479664" cy="7479664"/>
            <a:chOff x="5626098" y="8008340"/>
            <a:chExt cx="7479664" cy="74796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26098" y="8008340"/>
              <a:ext cx="7479664" cy="747966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62987" y="5664957"/>
            <a:ext cx="11259182" cy="116843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00227" y="675371"/>
            <a:ext cx="8497782" cy="70105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22111" y="8189151"/>
            <a:ext cx="5639738" cy="15847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ED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98075" y="6912367"/>
            <a:ext cx="4836635" cy="2515385"/>
            <a:chOff x="6698075" y="6912367"/>
            <a:chExt cx="4836635" cy="2515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4943" y="5715559"/>
              <a:ext cx="9673270" cy="503076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8075" y="6912367"/>
              <a:ext cx="4836635" cy="25153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73542" y="6376200"/>
            <a:ext cx="4836635" cy="3051551"/>
            <a:chOff x="12073542" y="6376200"/>
            <a:chExt cx="4836635" cy="30515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46436" y="4924286"/>
              <a:ext cx="9673270" cy="610310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3542" y="6376200"/>
              <a:ext cx="4836635" cy="30515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141" y="6458568"/>
            <a:ext cx="4836635" cy="2969183"/>
            <a:chOff x="1266141" y="6458568"/>
            <a:chExt cx="4836635" cy="29691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63427" y="5045845"/>
              <a:ext cx="9673270" cy="593836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6141" y="6458568"/>
              <a:ext cx="4836635" cy="29691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6141" y="3008847"/>
            <a:ext cx="4836635" cy="3041292"/>
            <a:chOff x="1266141" y="3008847"/>
            <a:chExt cx="4836635" cy="30412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61272" y="1561815"/>
              <a:ext cx="9673270" cy="608258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6141" y="3008847"/>
              <a:ext cx="4836635" cy="30412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73542" y="3038963"/>
            <a:ext cx="4836635" cy="3020700"/>
            <a:chOff x="12073542" y="3038963"/>
            <a:chExt cx="4836635" cy="30207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45514" y="1601728"/>
              <a:ext cx="9673270" cy="604140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73542" y="3038963"/>
              <a:ext cx="4836635" cy="30207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98075" y="2948008"/>
            <a:ext cx="4836635" cy="3111655"/>
            <a:chOff x="6698075" y="2948008"/>
            <a:chExt cx="4836635" cy="31116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72765" y="1467497"/>
              <a:ext cx="9673270" cy="6223310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98075" y="2948008"/>
              <a:ext cx="4836635" cy="31116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72338" y="7682901"/>
            <a:ext cx="2241876" cy="974317"/>
            <a:chOff x="13472338" y="7682901"/>
            <a:chExt cx="2241876" cy="97431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72338" y="7682901"/>
              <a:ext cx="2241876" cy="9743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82602" y="7884298"/>
            <a:ext cx="1984962" cy="777443"/>
            <a:chOff x="9082602" y="7884298"/>
            <a:chExt cx="1984962" cy="7774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82602" y="7884298"/>
              <a:ext cx="1984962" cy="7774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53090" y="3653033"/>
            <a:ext cx="1677540" cy="1949842"/>
            <a:chOff x="13653090" y="3653033"/>
            <a:chExt cx="1677540" cy="194984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53090" y="3653033"/>
              <a:ext cx="1677540" cy="194984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27201" y="5188013"/>
            <a:ext cx="1895720" cy="476638"/>
            <a:chOff x="9327201" y="5188013"/>
            <a:chExt cx="1895720" cy="4766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27201" y="5188013"/>
              <a:ext cx="1895720" cy="4766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367717" y="3419569"/>
            <a:ext cx="2557293" cy="2416686"/>
            <a:chOff x="2367717" y="3419569"/>
            <a:chExt cx="2557293" cy="24166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67717" y="3419569"/>
              <a:ext cx="2557293" cy="24166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212637" y="7538035"/>
            <a:ext cx="1647422" cy="1469969"/>
            <a:chOff x="7212637" y="7538035"/>
            <a:chExt cx="1647422" cy="146996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12637" y="7538035"/>
              <a:ext cx="1647422" cy="146996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387975" y="3473490"/>
            <a:ext cx="1329800" cy="1329800"/>
            <a:chOff x="7387975" y="3473490"/>
            <a:chExt cx="1329800" cy="132980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87975" y="3473490"/>
              <a:ext cx="1329800" cy="132980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142857" y="3419569"/>
            <a:ext cx="2080063" cy="905408"/>
            <a:chOff x="9142857" y="3419569"/>
            <a:chExt cx="2080063" cy="90540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42857" y="3419569"/>
              <a:ext cx="2080063" cy="90540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570176" y="515307"/>
            <a:ext cx="8333228" cy="152377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746235" y="7573900"/>
            <a:ext cx="2017152" cy="492941"/>
            <a:chOff x="3746235" y="7573900"/>
            <a:chExt cx="2017152" cy="49294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46235" y="7573900"/>
              <a:ext cx="2017152" cy="49294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698075" y="6337828"/>
            <a:ext cx="4836635" cy="901974"/>
            <a:chOff x="6698075" y="6337828"/>
            <a:chExt cx="4836635" cy="90197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698075" y="6337828"/>
              <a:ext cx="4836635" cy="901974"/>
              <a:chOff x="6698075" y="6337828"/>
              <a:chExt cx="4836635" cy="901974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289569" y="5896653"/>
                <a:ext cx="9673270" cy="1803949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698075" y="6337828"/>
                <a:ext cx="4836635" cy="901974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640933" y="6341207"/>
              <a:ext cx="3327596" cy="84759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698075" y="2396713"/>
            <a:ext cx="4836635" cy="901974"/>
            <a:chOff x="6698075" y="2396713"/>
            <a:chExt cx="4836635" cy="901974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6698075" y="2396713"/>
              <a:ext cx="4836635" cy="901974"/>
              <a:chOff x="6698075" y="2396713"/>
              <a:chExt cx="4836635" cy="901974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4289569" y="1955538"/>
                <a:ext cx="9673270" cy="1803949"/>
              </a:xfrm>
              <a:prstGeom prst="rect">
                <a:avLst/>
              </a:prstGeom>
            </p:spPr>
          </p:pic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6698075" y="2396713"/>
                <a:ext cx="4836635" cy="901974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655234" y="2411160"/>
              <a:ext cx="3578828" cy="84759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073542" y="2396713"/>
            <a:ext cx="4836635" cy="922566"/>
            <a:chOff x="12073542" y="2396713"/>
            <a:chExt cx="4836635" cy="922566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2073542" y="2396713"/>
              <a:ext cx="4836635" cy="922566"/>
              <a:chOff x="12073542" y="2396713"/>
              <a:chExt cx="4836635" cy="922566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9665261" y="1945466"/>
                <a:ext cx="9673270" cy="1845133"/>
              </a:xfrm>
              <a:prstGeom prst="rect">
                <a:avLst/>
              </a:prstGeom>
            </p:spPr>
          </p:pic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2073542" y="2396713"/>
                <a:ext cx="4836635" cy="922566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019494" y="2432040"/>
              <a:ext cx="3576352" cy="84759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66141" y="6337828"/>
            <a:ext cx="4836635" cy="901974"/>
            <a:chOff x="1266141" y="6337828"/>
            <a:chExt cx="4836635" cy="901974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266141" y="6337828"/>
              <a:ext cx="4836635" cy="901974"/>
              <a:chOff x="1266141" y="6337828"/>
              <a:chExt cx="4836635" cy="901974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-1142364" y="5896653"/>
                <a:ext cx="9673270" cy="1803949"/>
              </a:xfrm>
              <a:prstGeom prst="rect">
                <a:avLst/>
              </a:prstGeom>
            </p:spPr>
          </p:pic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266141" y="6337828"/>
                <a:ext cx="4836635" cy="901974"/>
              </a:xfrm>
              <a:prstGeom prst="rect">
                <a:avLst/>
              </a:prstGeom>
            </p:spPr>
          </p:pic>
        </p:grpSp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29601" y="6368097"/>
              <a:ext cx="2969701" cy="84759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610997" y="8437275"/>
            <a:ext cx="1733956" cy="814718"/>
            <a:chOff x="3610997" y="8437275"/>
            <a:chExt cx="1733956" cy="814718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610997" y="8437275"/>
              <a:ext cx="1733956" cy="814718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073542" y="6337828"/>
            <a:ext cx="4836636" cy="901974"/>
            <a:chOff x="12073542" y="6337828"/>
            <a:chExt cx="4836636" cy="901974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2073543" y="6337828"/>
              <a:ext cx="4836635" cy="901974"/>
              <a:chOff x="12073543" y="6337828"/>
              <a:chExt cx="4836635" cy="901974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9665038" y="5896653"/>
                <a:ext cx="9673270" cy="1803949"/>
              </a:xfrm>
              <a:prstGeom prst="rect">
                <a:avLst/>
              </a:prstGeom>
            </p:spPr>
          </p:pic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2073543" y="6337828"/>
                <a:ext cx="4836635" cy="901974"/>
              </a:xfrm>
              <a:prstGeom prst="rect">
                <a:avLst/>
              </a:prstGeom>
            </p:spPr>
          </p:pic>
        </p:grpSp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016401" y="6465013"/>
              <a:ext cx="3260930" cy="74048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106489" y="5142857"/>
            <a:ext cx="1892772" cy="549247"/>
            <a:chOff x="7106489" y="5142857"/>
            <a:chExt cx="1892772" cy="54924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106489" y="5142857"/>
              <a:ext cx="1892772" cy="549247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2577810" y="427309"/>
            <a:ext cx="4776431" cy="294278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266141" y="2396713"/>
            <a:ext cx="4836635" cy="901974"/>
            <a:chOff x="1266141" y="2396713"/>
            <a:chExt cx="4836635" cy="901974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266141" y="2396713"/>
              <a:ext cx="4836635" cy="901974"/>
              <a:chOff x="1266141" y="2396713"/>
              <a:chExt cx="4836635" cy="901974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-1142364" y="1955538"/>
                <a:ext cx="9673270" cy="1803949"/>
              </a:xfrm>
              <a:prstGeom prst="rect">
                <a:avLst/>
              </a:prstGeom>
            </p:spPr>
          </p:pic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266141" y="2396713"/>
                <a:ext cx="4836635" cy="901974"/>
              </a:xfrm>
              <a:prstGeom prst="rect">
                <a:avLst/>
              </a:prstGeom>
            </p:spPr>
          </p:pic>
        </p:grpSp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45289" y="2431610"/>
              <a:ext cx="3717111" cy="847598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864305" y="7578164"/>
            <a:ext cx="1605951" cy="591895"/>
            <a:chOff x="1864305" y="7578164"/>
            <a:chExt cx="1605951" cy="591895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864305" y="7578164"/>
              <a:ext cx="1605951" cy="591895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2015064" y="8362645"/>
            <a:ext cx="1345618" cy="881612"/>
            <a:chOff x="2015064" y="8362645"/>
            <a:chExt cx="1345618" cy="881612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015064" y="8362645"/>
              <a:ext cx="1345618" cy="88161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489363" y="4529493"/>
            <a:ext cx="1422580" cy="424378"/>
            <a:chOff x="9489363" y="4529493"/>
            <a:chExt cx="1422580" cy="424378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489363" y="4529493"/>
              <a:ext cx="1422580" cy="4243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2983" y="720707"/>
            <a:ext cx="3641816" cy="15237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797547" y="-1460077"/>
            <a:ext cx="33880808" cy="1459027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77810" y="427309"/>
            <a:ext cx="4776431" cy="2942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833" y="-190476"/>
            <a:ext cx="5320358" cy="10738978"/>
            <a:chOff x="1155833" y="-190476"/>
            <a:chExt cx="5320358" cy="10738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5833" y="-190476"/>
              <a:ext cx="5320358" cy="10738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92063" y="3680275"/>
            <a:ext cx="2247896" cy="60419"/>
            <a:chOff x="2692063" y="3680275"/>
            <a:chExt cx="2247896" cy="604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2063" y="3680275"/>
              <a:ext cx="2247896" cy="604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86701" y="6875834"/>
            <a:ext cx="3613323" cy="293350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55831" y="4031425"/>
            <a:ext cx="3511569" cy="11107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00398" y="921724"/>
            <a:ext cx="3782542" cy="37533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3F34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043747"/>
            <a:ext cx="18361905" cy="8241967"/>
            <a:chOff x="0" y="2043747"/>
            <a:chExt cx="18361905" cy="82419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43747"/>
              <a:ext cx="18361905" cy="82419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16593" y="858679"/>
            <a:ext cx="8333228" cy="15237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9040" y="3563552"/>
            <a:ext cx="8158092" cy="6161133"/>
            <a:chOff x="569040" y="3563552"/>
            <a:chExt cx="8158092" cy="61611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510006" y="482986"/>
              <a:ext cx="16316184" cy="1232226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936290" y="3667951"/>
              <a:ext cx="6790842" cy="1449718"/>
              <a:chOff x="1936290" y="3667951"/>
              <a:chExt cx="6790842" cy="144971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936290" y="3677566"/>
                <a:ext cx="1236141" cy="1440103"/>
                <a:chOff x="1936290" y="3677566"/>
                <a:chExt cx="1236141" cy="1440103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1994709" y="3677566"/>
                  <a:ext cx="1119302" cy="1119302"/>
                  <a:chOff x="1994709" y="3677566"/>
                  <a:chExt cx="1119302" cy="1119302"/>
                </a:xfrm>
              </p:grpSpPr>
              <p:pic>
                <p:nvPicPr>
                  <p:cNvPr id="14" name="Object 13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994709" y="3677566"/>
                    <a:ext cx="1119302" cy="111930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838261" y="4701048"/>
                  <a:ext cx="1588553" cy="710707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3324965" y="3667951"/>
                <a:ext cx="1236141" cy="1439859"/>
                <a:chOff x="3324965" y="3667951"/>
                <a:chExt cx="1236141" cy="1439859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3373769" y="3667951"/>
                  <a:ext cx="1138533" cy="1138533"/>
                  <a:chOff x="3373769" y="3667951"/>
                  <a:chExt cx="1138533" cy="1138533"/>
                </a:xfrm>
              </p:grpSpPr>
              <p:pic>
                <p:nvPicPr>
                  <p:cNvPr id="20" name="Object 19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3373769" y="3667951"/>
                    <a:ext cx="1138533" cy="113853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226937" y="4701048"/>
                  <a:ext cx="1473370" cy="720567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4713641" y="3686851"/>
                <a:ext cx="1236141" cy="1420959"/>
                <a:chOff x="4713641" y="3686851"/>
                <a:chExt cx="1236141" cy="1420959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4781345" y="3686851"/>
                  <a:ext cx="1100733" cy="1100733"/>
                  <a:chOff x="4781345" y="3686851"/>
                  <a:chExt cx="1100733" cy="1100733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4781345" y="3686851"/>
                    <a:ext cx="1100733" cy="110073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4615612" y="4701048"/>
                  <a:ext cx="1473370" cy="720567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6102316" y="3671800"/>
                <a:ext cx="1236141" cy="1436010"/>
                <a:chOff x="6102316" y="3671800"/>
                <a:chExt cx="1236141" cy="1436010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6154969" y="3671800"/>
                  <a:ext cx="1130836" cy="1130836"/>
                  <a:chOff x="6154969" y="3671800"/>
                  <a:chExt cx="1130836" cy="1130836"/>
                </a:xfrm>
              </p:grpSpPr>
              <p:pic>
                <p:nvPicPr>
                  <p:cNvPr id="32" name="Object 31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6154969" y="3671800"/>
                    <a:ext cx="1130836" cy="113083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6004287" y="4701048"/>
                  <a:ext cx="1358186" cy="720567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7490991" y="3690704"/>
                <a:ext cx="1236141" cy="1417106"/>
                <a:chOff x="7490991" y="3690704"/>
                <a:chExt cx="1236141" cy="1417106"/>
              </a:xfrm>
            </p:grpSpPr>
            <p:grpSp>
              <p:nvGrpSpPr>
                <p:cNvPr id="1014" name="그룹 1014"/>
                <p:cNvGrpSpPr/>
                <p:nvPr/>
              </p:nvGrpSpPr>
              <p:grpSpPr>
                <a:xfrm>
                  <a:off x="7562548" y="3690704"/>
                  <a:ext cx="1093028" cy="1093028"/>
                  <a:chOff x="7562548" y="3690704"/>
                  <a:chExt cx="1093028" cy="1093028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7562548" y="3690704"/>
                    <a:ext cx="1093028" cy="109302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392963" y="4701048"/>
                  <a:ext cx="1358186" cy="7205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5" name="그룹 1015"/>
          <p:cNvGrpSpPr/>
          <p:nvPr/>
        </p:nvGrpSpPr>
        <p:grpSpPr>
          <a:xfrm>
            <a:off x="2439471" y="2433327"/>
            <a:ext cx="4493421" cy="901363"/>
            <a:chOff x="2439471" y="2433327"/>
            <a:chExt cx="4493421" cy="90136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39471" y="2433327"/>
              <a:ext cx="4493421" cy="90136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61503" y="2466203"/>
            <a:ext cx="4258493" cy="115393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239077" y="2423803"/>
            <a:ext cx="4493421" cy="901363"/>
            <a:chOff x="11239077" y="2423803"/>
            <a:chExt cx="4493421" cy="90136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39077" y="2423803"/>
              <a:ext cx="4493421" cy="90136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399290" y="2409060"/>
            <a:ext cx="4489877" cy="117542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829758" y="6833671"/>
            <a:ext cx="8127144" cy="281924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577810" y="432071"/>
            <a:ext cx="4776431" cy="29427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485850" y="3995849"/>
            <a:ext cx="512949" cy="897438"/>
            <a:chOff x="10485850" y="3995849"/>
            <a:chExt cx="512949" cy="89743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485850" y="3995849"/>
              <a:ext cx="512949" cy="89743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285967" y="5308382"/>
            <a:ext cx="953899" cy="462791"/>
            <a:chOff x="10285967" y="5308382"/>
            <a:chExt cx="953899" cy="46279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285967" y="5308382"/>
              <a:ext cx="953899" cy="46279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636634" y="4457599"/>
            <a:ext cx="1411212" cy="994927"/>
            <a:chOff x="12636634" y="4457599"/>
            <a:chExt cx="1411212" cy="99492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636634" y="4457599"/>
              <a:ext cx="1411212" cy="99492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260602" y="3971507"/>
            <a:ext cx="1479005" cy="1479005"/>
            <a:chOff x="15260602" y="3971507"/>
            <a:chExt cx="1479005" cy="147900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260602" y="3971507"/>
              <a:ext cx="1479005" cy="1479005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618435" y="4635071"/>
            <a:ext cx="1485690" cy="883787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018550" y="4272247"/>
            <a:ext cx="1437692" cy="897120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040074" y="5695040"/>
            <a:ext cx="1641115" cy="897120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841859" y="5430420"/>
            <a:ext cx="2208560" cy="124949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1680118" y="4784341"/>
            <a:ext cx="694632" cy="341443"/>
            <a:chOff x="11680118" y="4784341"/>
            <a:chExt cx="694632" cy="341443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680118" y="4784341"/>
              <a:ext cx="694632" cy="34144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214889" y="4784341"/>
            <a:ext cx="694632" cy="341443"/>
            <a:chOff x="14214889" y="4784341"/>
            <a:chExt cx="694632" cy="341443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214889" y="4784341"/>
              <a:ext cx="694632" cy="341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55531" y="2235443"/>
            <a:ext cx="1997593" cy="1997593"/>
            <a:chOff x="15955531" y="2235443"/>
            <a:chExt cx="1997593" cy="1997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55531" y="2235443"/>
              <a:ext cx="1997593" cy="1997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20366" y="2513436"/>
            <a:ext cx="10336925" cy="6876490"/>
            <a:chOff x="7220366" y="2513436"/>
            <a:chExt cx="10336925" cy="68764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3726" y="-662987"/>
              <a:ext cx="20673850" cy="137529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0366" y="2513436"/>
              <a:ext cx="10336925" cy="68764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16593" y="858679"/>
            <a:ext cx="8790360" cy="15237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7326" y="7732185"/>
            <a:ext cx="1997593" cy="1997593"/>
            <a:chOff x="497326" y="7732185"/>
            <a:chExt cx="1997593" cy="1997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7326" y="7732185"/>
              <a:ext cx="1997593" cy="19975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4200" y="2513436"/>
            <a:ext cx="6079365" cy="6876490"/>
            <a:chOff x="834200" y="2513436"/>
            <a:chExt cx="6079365" cy="68764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974011" y="-693337"/>
              <a:ext cx="12158730" cy="1375298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4200" y="2513436"/>
              <a:ext cx="6079365" cy="68764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2584" y="3794145"/>
            <a:ext cx="5734909" cy="53002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4728" y="2427726"/>
            <a:ext cx="3494056" cy="110473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26305" y="2469036"/>
            <a:ext cx="3984706" cy="11214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43925" y="4294812"/>
            <a:ext cx="1980786" cy="1230100"/>
            <a:chOff x="7843925" y="4294812"/>
            <a:chExt cx="1980786" cy="12301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43925" y="4294812"/>
              <a:ext cx="1980786" cy="12301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56845" y="4294812"/>
            <a:ext cx="1980786" cy="1230100"/>
            <a:chOff x="11456845" y="4294812"/>
            <a:chExt cx="1980786" cy="12301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56845" y="4294812"/>
              <a:ext cx="1980786" cy="12301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65138" y="4294812"/>
            <a:ext cx="1980786" cy="1230100"/>
            <a:chOff x="14965138" y="4294812"/>
            <a:chExt cx="1980786" cy="12301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65138" y="4294812"/>
              <a:ext cx="1980786" cy="123010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63899" y="3381836"/>
            <a:ext cx="2072395" cy="9932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76743" y="3546213"/>
            <a:ext cx="1907044" cy="63176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914104" y="3340293"/>
            <a:ext cx="1912147" cy="10146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929831" y="4602310"/>
            <a:ext cx="1394909" cy="341443"/>
            <a:chOff x="9929831" y="4602310"/>
            <a:chExt cx="1394909" cy="3414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29831" y="4602310"/>
              <a:ext cx="1394909" cy="3414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11970" y="4976529"/>
            <a:ext cx="1394909" cy="341443"/>
            <a:chOff x="9911970" y="4976529"/>
            <a:chExt cx="1394909" cy="3414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11970" y="4976529"/>
              <a:ext cx="1394909" cy="3414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732" y="8601201"/>
            <a:ext cx="1205373" cy="259562"/>
            <a:chOff x="101732" y="8601201"/>
            <a:chExt cx="1205373" cy="25956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01732" y="8601201"/>
              <a:ext cx="1205373" cy="2595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823333" y="5848721"/>
            <a:ext cx="9130991" cy="3170401"/>
            <a:chOff x="7823333" y="5848721"/>
            <a:chExt cx="9130991" cy="317040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78551" y="4384234"/>
              <a:ext cx="18261982" cy="6340802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23333" y="5848721"/>
              <a:ext cx="9130991" cy="317040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125306" y="6207893"/>
            <a:ext cx="7027073" cy="269676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491117" y="4868081"/>
            <a:ext cx="1394909" cy="341443"/>
            <a:chOff x="13491117" y="4868081"/>
            <a:chExt cx="1394909" cy="34144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491117" y="4868081"/>
              <a:ext cx="1394909" cy="3414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758330" y="4115716"/>
            <a:ext cx="814738" cy="814738"/>
            <a:chOff x="13758330" y="4115716"/>
            <a:chExt cx="814738" cy="81473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405181" y="3723895"/>
              <a:ext cx="1629476" cy="1629476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758330" y="4115716"/>
              <a:ext cx="814738" cy="81473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706060" y="4283701"/>
            <a:ext cx="873342" cy="43427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577810" y="427309"/>
            <a:ext cx="4776431" cy="29427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7055921" y="2920541"/>
            <a:ext cx="1205373" cy="259562"/>
            <a:chOff x="17055921" y="2920541"/>
            <a:chExt cx="1205373" cy="25956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5400000">
              <a:off x="17055921" y="2920541"/>
              <a:ext cx="1205373" cy="2595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ED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923" y="2141684"/>
            <a:ext cx="16888236" cy="3601332"/>
            <a:chOff x="739923" y="2141684"/>
            <a:chExt cx="16888236" cy="3601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96550" y="428187"/>
              <a:ext cx="33776472" cy="72026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923" y="2141684"/>
              <a:ext cx="16888236" cy="3601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30824" y="3498722"/>
            <a:ext cx="3889638" cy="176822"/>
            <a:chOff x="4330824" y="3498722"/>
            <a:chExt cx="3889638" cy="1768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0824" y="3498722"/>
              <a:ext cx="3889638" cy="17682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48395" y="735132"/>
            <a:ext cx="5780125" cy="15237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77810" y="427309"/>
            <a:ext cx="4776431" cy="2942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5380" y="3133606"/>
            <a:ext cx="1051789" cy="1051789"/>
            <a:chOff x="1365380" y="3133606"/>
            <a:chExt cx="1051789" cy="10517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5380" y="3133606"/>
              <a:ext cx="1051789" cy="10517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41054" y="2939063"/>
            <a:ext cx="1585319" cy="1585319"/>
            <a:chOff x="8241054" y="2939063"/>
            <a:chExt cx="1585319" cy="15853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41054" y="2939063"/>
              <a:ext cx="1585319" cy="15853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86177" y="4495944"/>
            <a:ext cx="1502944" cy="65369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5638" y="4209537"/>
            <a:ext cx="1777681" cy="65369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511958" y="4006259"/>
            <a:ext cx="1610599" cy="6536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151863" y="3478372"/>
            <a:ext cx="2379826" cy="514553"/>
            <a:chOff x="15151863" y="3478372"/>
            <a:chExt cx="2379826" cy="5145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51863" y="3478372"/>
              <a:ext cx="2379826" cy="5145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60327" y="3222017"/>
            <a:ext cx="1465074" cy="586030"/>
            <a:chOff x="2860327" y="3222017"/>
            <a:chExt cx="1465074" cy="58603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860327" y="3222017"/>
              <a:ext cx="1465074" cy="586030"/>
              <a:chOff x="2860327" y="3222017"/>
              <a:chExt cx="1465074" cy="58603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860327" y="3222017"/>
                <a:ext cx="1465074" cy="586030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94828" y="3251647"/>
              <a:ext cx="1649191" cy="6992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23546" y="2459166"/>
            <a:ext cx="1465074" cy="586030"/>
            <a:chOff x="9723546" y="2459166"/>
            <a:chExt cx="1465074" cy="58603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723546" y="2459166"/>
              <a:ext cx="1465074" cy="586030"/>
              <a:chOff x="9723546" y="2459166"/>
              <a:chExt cx="1465074" cy="58603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723546" y="2459166"/>
                <a:ext cx="1465074" cy="586030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58047" y="2488795"/>
              <a:ext cx="1681417" cy="6992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89901" y="4071143"/>
            <a:ext cx="1465074" cy="586030"/>
            <a:chOff x="9689901" y="4071143"/>
            <a:chExt cx="1465074" cy="58603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689901" y="4071143"/>
              <a:ext cx="1465074" cy="586030"/>
              <a:chOff x="9689901" y="4071143"/>
              <a:chExt cx="1465074" cy="58603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689901" y="4071143"/>
                <a:ext cx="1465074" cy="58603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24403" y="4100768"/>
              <a:ext cx="1681417" cy="69928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39923" y="2141684"/>
            <a:ext cx="5461020" cy="791881"/>
            <a:chOff x="739923" y="2141684"/>
            <a:chExt cx="5461020" cy="79188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1981973" y="1754358"/>
              <a:ext cx="10922041" cy="1583763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9923" y="2141684"/>
              <a:ext cx="5461020" cy="79188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60548" y="2266541"/>
            <a:ext cx="5036573" cy="62126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561541" y="3251081"/>
            <a:ext cx="1465074" cy="586030"/>
            <a:chOff x="13561541" y="3251081"/>
            <a:chExt cx="1465074" cy="58603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3561541" y="3251081"/>
              <a:ext cx="1465074" cy="586030"/>
              <a:chOff x="13561541" y="3251081"/>
              <a:chExt cx="1465074" cy="586030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561541" y="3251081"/>
                <a:ext cx="1465074" cy="586030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496044" y="3280713"/>
              <a:ext cx="1681417" cy="69928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585167" y="4880167"/>
            <a:ext cx="1465074" cy="586030"/>
            <a:chOff x="13585167" y="4880167"/>
            <a:chExt cx="1465074" cy="58603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585167" y="4880167"/>
              <a:ext cx="1465074" cy="586030"/>
              <a:chOff x="13585167" y="4880167"/>
              <a:chExt cx="1465074" cy="586030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585167" y="4880167"/>
                <a:ext cx="1465074" cy="586030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519668" y="4909794"/>
              <a:ext cx="1681417" cy="69928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775979" y="3884161"/>
            <a:ext cx="1465074" cy="586030"/>
            <a:chOff x="6775979" y="3884161"/>
            <a:chExt cx="1465074" cy="58603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6775979" y="3884161"/>
              <a:ext cx="1465074" cy="586030"/>
              <a:chOff x="6775979" y="3884161"/>
              <a:chExt cx="1465074" cy="586030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6775979" y="3884161"/>
                <a:ext cx="1465074" cy="586030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710484" y="3913794"/>
              <a:ext cx="1425629" cy="69928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098062" y="2647284"/>
            <a:ext cx="3889638" cy="176822"/>
            <a:chOff x="11098062" y="2647284"/>
            <a:chExt cx="3889638" cy="17682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98062" y="2647284"/>
              <a:ext cx="3889638" cy="176822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456151" y="3038473"/>
            <a:ext cx="3566486" cy="689713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9850598" y="3482679"/>
            <a:ext cx="3889638" cy="176822"/>
            <a:chOff x="9850598" y="3482679"/>
            <a:chExt cx="3889638" cy="17682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850598" y="3482679"/>
              <a:ext cx="3889638" cy="176822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093522" y="2207919"/>
            <a:ext cx="3399885" cy="699281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093522" y="3888224"/>
            <a:ext cx="2330830" cy="69928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1094973" y="4313259"/>
            <a:ext cx="3889638" cy="176822"/>
            <a:chOff x="11094973" y="4313259"/>
            <a:chExt cx="3889638" cy="176822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094973" y="4313259"/>
              <a:ext cx="3889638" cy="17682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790642" y="5067379"/>
            <a:ext cx="3889638" cy="176822"/>
            <a:chOff x="9790642" y="5067379"/>
            <a:chExt cx="3889638" cy="17682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790642" y="5067379"/>
              <a:ext cx="3889638" cy="176822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038305" y="5110670"/>
            <a:ext cx="3244224" cy="699281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2909950" y="4076632"/>
            <a:ext cx="3889638" cy="176822"/>
            <a:chOff x="2909950" y="4076632"/>
            <a:chExt cx="3889638" cy="17682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909950" y="4076632"/>
              <a:ext cx="3889638" cy="176822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2740232" y="4165895"/>
            <a:ext cx="4124351" cy="689713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787027" y="6062644"/>
            <a:ext cx="16888236" cy="3601332"/>
            <a:chOff x="787027" y="6062644"/>
            <a:chExt cx="16888236" cy="360133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-7549446" y="4349147"/>
              <a:ext cx="33776472" cy="7202663"/>
            </a:xfrm>
            <a:prstGeom prst="rect">
              <a:avLst/>
            </a:prstGeom>
          </p:spPr>
        </p:pic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87027" y="6062644"/>
              <a:ext cx="16888236" cy="360133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4283720" y="7453013"/>
            <a:ext cx="3889638" cy="176822"/>
            <a:chOff x="4283720" y="7453013"/>
            <a:chExt cx="3889638" cy="176822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283720" y="7453013"/>
              <a:ext cx="3889638" cy="1768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318276" y="7087897"/>
            <a:ext cx="1051789" cy="1051789"/>
            <a:chOff x="1318276" y="7087897"/>
            <a:chExt cx="1051789" cy="1051789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18276" y="7087897"/>
              <a:ext cx="1051789" cy="105178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193949" y="6893354"/>
            <a:ext cx="1585319" cy="1585319"/>
            <a:chOff x="8193949" y="6893354"/>
            <a:chExt cx="1585319" cy="1585319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193949" y="6893354"/>
              <a:ext cx="1585319" cy="1585319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8139072" y="8450235"/>
            <a:ext cx="1502944" cy="653698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658534" y="8163828"/>
            <a:ext cx="1777681" cy="653698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5464854" y="7960550"/>
            <a:ext cx="1610599" cy="653698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5104759" y="7432663"/>
            <a:ext cx="2379826" cy="514553"/>
            <a:chOff x="15104759" y="7432663"/>
            <a:chExt cx="2379826" cy="514553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104759" y="7432663"/>
              <a:ext cx="2379826" cy="51455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2813223" y="7176308"/>
            <a:ext cx="1465074" cy="586030"/>
            <a:chOff x="2813223" y="7176308"/>
            <a:chExt cx="1465074" cy="586030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2813223" y="7176308"/>
              <a:ext cx="1465074" cy="586030"/>
              <a:chOff x="2813223" y="7176308"/>
              <a:chExt cx="1465074" cy="586030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2813223" y="7176308"/>
                <a:ext cx="1465074" cy="586030"/>
              </a:xfrm>
              <a:prstGeom prst="rect">
                <a:avLst/>
              </a:prstGeom>
            </p:spPr>
          </p:pic>
        </p:grpSp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747720" y="7205942"/>
              <a:ext cx="1649191" cy="699281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9676441" y="6413457"/>
            <a:ext cx="1465074" cy="586030"/>
            <a:chOff x="9676441" y="6413457"/>
            <a:chExt cx="1465074" cy="586030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9676441" y="6413457"/>
              <a:ext cx="1465074" cy="586030"/>
              <a:chOff x="9676441" y="6413457"/>
              <a:chExt cx="1465074" cy="586030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9676441" y="6413457"/>
                <a:ext cx="1465074" cy="586030"/>
              </a:xfrm>
              <a:prstGeom prst="rect">
                <a:avLst/>
              </a:prstGeom>
            </p:spPr>
          </p:pic>
        </p:grpSp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610962" y="6443089"/>
              <a:ext cx="1681417" cy="69928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770811" y="6062644"/>
            <a:ext cx="5461020" cy="791881"/>
            <a:chOff x="770811" y="6062644"/>
            <a:chExt cx="5461020" cy="791881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-1951085" y="5675318"/>
              <a:ext cx="10922041" cy="1583763"/>
            </a:xfrm>
            <a:prstGeom prst="rect">
              <a:avLst/>
            </a:prstGeom>
          </p:spPr>
        </p:pic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70811" y="6062644"/>
              <a:ext cx="5461020" cy="791881"/>
            </a:xfrm>
            <a:prstGeom prst="rect">
              <a:avLst/>
            </a:prstGeom>
          </p:spPr>
        </p:pic>
      </p:grpSp>
      <p:pic>
        <p:nvPicPr>
          <p:cNvPr id="119" name="Object 118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171320" y="6187497"/>
            <a:ext cx="4083925" cy="635847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6728875" y="7838453"/>
            <a:ext cx="1465074" cy="586030"/>
            <a:chOff x="6728875" y="7838453"/>
            <a:chExt cx="1465074" cy="586030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6728875" y="7838453"/>
              <a:ext cx="1465074" cy="586030"/>
              <a:chOff x="6728875" y="7838453"/>
              <a:chExt cx="1465074" cy="586030"/>
            </a:xfrm>
          </p:grpSpPr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6728875" y="7838453"/>
                <a:ext cx="1465074" cy="586030"/>
              </a:xfrm>
              <a:prstGeom prst="rect">
                <a:avLst/>
              </a:prstGeom>
            </p:spPr>
          </p:pic>
        </p:grpSp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663380" y="7868085"/>
              <a:ext cx="1425629" cy="699281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767152" y="7273273"/>
            <a:ext cx="3889638" cy="176822"/>
            <a:chOff x="9767152" y="7273273"/>
            <a:chExt cx="3889638" cy="176822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767152" y="7273273"/>
              <a:ext cx="3889638" cy="176822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1050958" y="6601575"/>
            <a:ext cx="3889638" cy="176822"/>
            <a:chOff x="11050958" y="6601575"/>
            <a:chExt cx="3889638" cy="176822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1050958" y="6601575"/>
              <a:ext cx="3889638" cy="176822"/>
            </a:xfrm>
            <a:prstGeom prst="rect">
              <a:avLst/>
            </a:prstGeom>
          </p:spPr>
        </p:pic>
      </p:grpSp>
      <p:pic>
        <p:nvPicPr>
          <p:cNvPr id="132" name="Object 131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11046391" y="6162213"/>
            <a:ext cx="3356005" cy="699281"/>
          </a:xfrm>
          <a:prstGeom prst="rect">
            <a:avLst/>
          </a:prstGeom>
        </p:spPr>
      </p:pic>
      <p:grpSp>
        <p:nvGrpSpPr>
          <p:cNvPr id="1038" name="그룹 1038"/>
          <p:cNvGrpSpPr/>
          <p:nvPr/>
        </p:nvGrpSpPr>
        <p:grpSpPr>
          <a:xfrm>
            <a:off x="2862846" y="8030923"/>
            <a:ext cx="3889638" cy="176822"/>
            <a:chOff x="2862846" y="8030923"/>
            <a:chExt cx="3889638" cy="176822"/>
          </a:xfrm>
        </p:grpSpPr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862846" y="8030923"/>
              <a:ext cx="3889638" cy="176822"/>
            </a:xfrm>
            <a:prstGeom prst="rect">
              <a:avLst/>
            </a:prstGeom>
          </p:spPr>
        </p:pic>
      </p:grpSp>
      <p:pic>
        <p:nvPicPr>
          <p:cNvPr id="136" name="Object 135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2693124" y="8120184"/>
            <a:ext cx="3232363" cy="699281"/>
          </a:xfrm>
          <a:prstGeom prst="rect">
            <a:avLst/>
          </a:prstGeom>
        </p:spPr>
      </p:pic>
      <p:pic>
        <p:nvPicPr>
          <p:cNvPr id="137" name="Object 136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9919002" y="7304868"/>
            <a:ext cx="3244224" cy="699281"/>
          </a:xfrm>
          <a:prstGeom prst="rect">
            <a:avLst/>
          </a:prstGeom>
        </p:spPr>
      </p:pic>
      <p:grpSp>
        <p:nvGrpSpPr>
          <p:cNvPr id="1039" name="그룹 1039"/>
          <p:cNvGrpSpPr/>
          <p:nvPr/>
        </p:nvGrpSpPr>
        <p:grpSpPr>
          <a:xfrm>
            <a:off x="9720199" y="8286229"/>
            <a:ext cx="1465074" cy="586030"/>
            <a:chOff x="9720199" y="8286229"/>
            <a:chExt cx="1465074" cy="586030"/>
          </a:xfrm>
        </p:grpSpPr>
        <p:grpSp>
          <p:nvGrpSpPr>
            <p:cNvPr id="1040" name="그룹 1040"/>
            <p:cNvGrpSpPr/>
            <p:nvPr/>
          </p:nvGrpSpPr>
          <p:grpSpPr>
            <a:xfrm>
              <a:off x="9720199" y="8286229"/>
              <a:ext cx="1465074" cy="586030"/>
              <a:chOff x="9720199" y="8286229"/>
              <a:chExt cx="1465074" cy="586030"/>
            </a:xfrm>
          </p:grpSpPr>
          <p:pic>
            <p:nvPicPr>
              <p:cNvPr id="140" name="Object 139"/>
              <p:cNvPicPr>
                <a:picLocks noChangeAspect="1"/>
              </p:cNvPicPr>
              <p:nvPr/>
            </p:nvPicPr>
            <p:blipFill>
              <a:blip r:embed="rId62" cstate="print"/>
              <a:stretch>
                <a:fillRect/>
              </a:stretch>
            </p:blipFill>
            <p:spPr>
              <a:xfrm>
                <a:off x="9720199" y="8286229"/>
                <a:ext cx="1465074" cy="586030"/>
              </a:xfrm>
              <a:prstGeom prst="rect">
                <a:avLst/>
              </a:prstGeom>
            </p:spPr>
          </p:pic>
        </p:grpSp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654677" y="8315861"/>
              <a:ext cx="1649191" cy="699281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13478095" y="8822360"/>
            <a:ext cx="1465074" cy="586030"/>
            <a:chOff x="13478095" y="8822360"/>
            <a:chExt cx="1465074" cy="586030"/>
          </a:xfrm>
        </p:grpSpPr>
        <p:grpSp>
          <p:nvGrpSpPr>
            <p:cNvPr id="1042" name="그룹 1042"/>
            <p:cNvGrpSpPr/>
            <p:nvPr/>
          </p:nvGrpSpPr>
          <p:grpSpPr>
            <a:xfrm>
              <a:off x="13478095" y="8822360"/>
              <a:ext cx="1465074" cy="586030"/>
              <a:chOff x="13478095" y="8822360"/>
              <a:chExt cx="1465074" cy="586030"/>
            </a:xfrm>
          </p:grpSpPr>
          <p:pic>
            <p:nvPicPr>
              <p:cNvPr id="146" name="Object 145"/>
              <p:cNvPicPr>
                <a:picLocks noChangeAspect="1"/>
              </p:cNvPicPr>
              <p:nvPr/>
            </p:nvPicPr>
            <p:blipFill>
              <a:blip r:embed="rId64" cstate="print"/>
              <a:stretch>
                <a:fillRect/>
              </a:stretch>
            </p:blipFill>
            <p:spPr>
              <a:xfrm>
                <a:off x="13478095" y="8822360"/>
                <a:ext cx="1465074" cy="586030"/>
              </a:xfrm>
              <a:prstGeom prst="rect">
                <a:avLst/>
              </a:prstGeom>
            </p:spPr>
          </p:pic>
        </p:grpSp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3412621" y="8851991"/>
              <a:ext cx="1425629" cy="699281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11094715" y="8474347"/>
            <a:ext cx="3889638" cy="176822"/>
            <a:chOff x="11094715" y="8474347"/>
            <a:chExt cx="3889638" cy="176822"/>
          </a:xfrm>
        </p:grpSpPr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1094715" y="8474347"/>
              <a:ext cx="3889638" cy="176822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9767152" y="9033365"/>
            <a:ext cx="3889638" cy="176822"/>
            <a:chOff x="9767152" y="9033365"/>
            <a:chExt cx="3889638" cy="176822"/>
          </a:xfrm>
        </p:grpSpPr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9767152" y="9033365"/>
              <a:ext cx="3889638" cy="176822"/>
            </a:xfrm>
            <a:prstGeom prst="rect">
              <a:avLst/>
            </a:prstGeom>
          </p:spPr>
        </p:pic>
      </p:grpSp>
      <p:pic>
        <p:nvPicPr>
          <p:cNvPr id="156" name="Object 155"/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11090105" y="8044556"/>
            <a:ext cx="4240338" cy="699281"/>
          </a:xfrm>
          <a:prstGeom prst="rect">
            <a:avLst/>
          </a:prstGeom>
        </p:spPr>
      </p:pic>
      <p:pic>
        <p:nvPicPr>
          <p:cNvPr id="157" name="Object 156"/>
          <p:cNvPicPr>
            <a:picLocks noChangeAspect="1"/>
          </p:cNvPicPr>
          <p:nvPr/>
        </p:nvPicPr>
        <p:blipFill>
          <a:blip r:embed="rId69" cstate="print"/>
          <a:stretch>
            <a:fillRect/>
          </a:stretch>
        </p:blipFill>
        <p:spPr>
          <a:xfrm>
            <a:off x="9918962" y="9064956"/>
            <a:ext cx="2586618" cy="699281"/>
          </a:xfrm>
          <a:prstGeom prst="rect">
            <a:avLst/>
          </a:prstGeom>
        </p:spPr>
      </p:pic>
      <p:grpSp>
        <p:nvGrpSpPr>
          <p:cNvPr id="1045" name="그룹 1045"/>
          <p:cNvGrpSpPr/>
          <p:nvPr/>
        </p:nvGrpSpPr>
        <p:grpSpPr>
          <a:xfrm>
            <a:off x="13478095" y="7041675"/>
            <a:ext cx="1465074" cy="586030"/>
            <a:chOff x="13478095" y="7041675"/>
            <a:chExt cx="1465074" cy="586030"/>
          </a:xfrm>
        </p:grpSpPr>
        <p:grpSp>
          <p:nvGrpSpPr>
            <p:cNvPr id="1046" name="그룹 1046"/>
            <p:cNvGrpSpPr/>
            <p:nvPr/>
          </p:nvGrpSpPr>
          <p:grpSpPr>
            <a:xfrm>
              <a:off x="13478095" y="7041675"/>
              <a:ext cx="1465074" cy="586030"/>
              <a:chOff x="13478095" y="7041675"/>
              <a:chExt cx="1465074" cy="586030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70" cstate="print"/>
              <a:stretch>
                <a:fillRect/>
              </a:stretch>
            </p:blipFill>
            <p:spPr>
              <a:xfrm>
                <a:off x="13478095" y="7041675"/>
                <a:ext cx="1465074" cy="586030"/>
              </a:xfrm>
              <a:prstGeom prst="rect">
                <a:avLst/>
              </a:prstGeom>
            </p:spPr>
          </p:pic>
        </p:grpSp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3412621" y="7071307"/>
              <a:ext cx="1425629" cy="6992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ED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2609" y="3014387"/>
            <a:ext cx="16874307" cy="6574341"/>
            <a:chOff x="652609" y="3014387"/>
            <a:chExt cx="16874307" cy="65743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88036" y="-113654"/>
              <a:ext cx="33748614" cy="1314868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609" y="3014387"/>
              <a:ext cx="16874307" cy="65743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609" y="2222505"/>
            <a:ext cx="5461020" cy="791881"/>
            <a:chOff x="652609" y="2222505"/>
            <a:chExt cx="5461020" cy="7918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69287" y="1835179"/>
              <a:ext cx="10922041" cy="15837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609" y="2222505"/>
              <a:ext cx="5461020" cy="7918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77810" y="427309"/>
            <a:ext cx="4776431" cy="2942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2842" y="2356861"/>
            <a:ext cx="5000427" cy="6418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05659" y="5763936"/>
            <a:ext cx="974285" cy="974285"/>
            <a:chOff x="8405659" y="5763936"/>
            <a:chExt cx="974285" cy="97428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405659" y="5763936"/>
              <a:ext cx="974285" cy="974285"/>
              <a:chOff x="8405659" y="5763936"/>
              <a:chExt cx="974285" cy="97428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405659" y="5763936"/>
                <a:ext cx="974285" cy="974285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63269" y="5869961"/>
              <a:ext cx="858174" cy="8114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4874" y="5763936"/>
            <a:ext cx="974285" cy="974285"/>
            <a:chOff x="1154874" y="5763936"/>
            <a:chExt cx="974285" cy="97428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54874" y="5763936"/>
              <a:ext cx="974285" cy="974285"/>
              <a:chOff x="1154874" y="5763936"/>
              <a:chExt cx="974285" cy="97428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54874" y="5763936"/>
                <a:ext cx="974285" cy="97428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2462" y="6025128"/>
              <a:ext cx="786924" cy="5021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85197" y="5703527"/>
            <a:ext cx="2125314" cy="1095104"/>
            <a:chOff x="2885197" y="5703527"/>
            <a:chExt cx="2125314" cy="109510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885197" y="5703527"/>
              <a:ext cx="2125314" cy="1095104"/>
              <a:chOff x="2885197" y="5703527"/>
              <a:chExt cx="2125314" cy="109510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885197" y="5703527"/>
                <a:ext cx="2125314" cy="109510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44246" y="5822029"/>
              <a:ext cx="1834026" cy="9554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10111" y="5947839"/>
            <a:ext cx="802377" cy="273035"/>
            <a:chOff x="2110111" y="5947839"/>
            <a:chExt cx="802377" cy="27303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10111" y="5947839"/>
              <a:ext cx="802377" cy="2730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994721" y="4276865"/>
            <a:ext cx="1906266" cy="765889"/>
            <a:chOff x="2994721" y="4276865"/>
            <a:chExt cx="1906266" cy="76588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014520" y="4276865"/>
              <a:ext cx="1784856" cy="765889"/>
              <a:chOff x="3014520" y="4276865"/>
              <a:chExt cx="1784856" cy="76588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014520" y="4276865"/>
                <a:ext cx="1784856" cy="765889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60436" y="4313109"/>
              <a:ext cx="1802826" cy="719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798603" y="5897257"/>
            <a:ext cx="1844237" cy="707644"/>
            <a:chOff x="5798603" y="5897257"/>
            <a:chExt cx="1844237" cy="70764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798603" y="5897257"/>
              <a:ext cx="1844237" cy="707644"/>
              <a:chOff x="5798603" y="5897257"/>
              <a:chExt cx="1844237" cy="70764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798603" y="5897257"/>
                <a:ext cx="1844237" cy="707644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64318" y="5938743"/>
              <a:ext cx="1920837" cy="71883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591571" y="7098784"/>
            <a:ext cx="712566" cy="153442"/>
            <a:chOff x="3591571" y="7098784"/>
            <a:chExt cx="712566" cy="15344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3591571" y="7098784"/>
              <a:ext cx="712566" cy="15344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591571" y="5270523"/>
            <a:ext cx="712566" cy="153442"/>
            <a:chOff x="3591571" y="5270523"/>
            <a:chExt cx="712566" cy="15344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3591571" y="5270523"/>
              <a:ext cx="712566" cy="15344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994721" y="7560360"/>
            <a:ext cx="1906266" cy="765889"/>
            <a:chOff x="2994721" y="7560360"/>
            <a:chExt cx="1906266" cy="76588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014520" y="7560360"/>
              <a:ext cx="1784856" cy="765889"/>
              <a:chOff x="3014520" y="7560360"/>
              <a:chExt cx="1784856" cy="76588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014520" y="7560360"/>
                <a:ext cx="1784856" cy="765889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60436" y="7596604"/>
              <a:ext cx="1802826" cy="71903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015273" y="5947839"/>
            <a:ext cx="802377" cy="273035"/>
            <a:chOff x="5015273" y="5947839"/>
            <a:chExt cx="802377" cy="27303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015273" y="5947839"/>
              <a:ext cx="802377" cy="27303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650900" y="5947839"/>
            <a:ext cx="802377" cy="273035"/>
            <a:chOff x="7650900" y="5947839"/>
            <a:chExt cx="802377" cy="27303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50900" y="5947839"/>
              <a:ext cx="802377" cy="27303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650900" y="6261267"/>
            <a:ext cx="802377" cy="273035"/>
            <a:chOff x="7650900" y="6261267"/>
            <a:chExt cx="802377" cy="27303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50900" y="6261267"/>
              <a:ext cx="802377" cy="27303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015273" y="6261267"/>
            <a:ext cx="802377" cy="273035"/>
            <a:chOff x="5015273" y="6261267"/>
            <a:chExt cx="802377" cy="27303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15273" y="6261267"/>
              <a:ext cx="802377" cy="27303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110111" y="6261267"/>
            <a:ext cx="802377" cy="273035"/>
            <a:chOff x="2110111" y="6261267"/>
            <a:chExt cx="802377" cy="273035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110111" y="6261267"/>
              <a:ext cx="802377" cy="273035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928480" y="3599823"/>
            <a:ext cx="7436728" cy="5662319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848395" y="735132"/>
            <a:ext cx="5780125" cy="152377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56893" y="2824553"/>
            <a:ext cx="3338215" cy="4833532"/>
            <a:chOff x="10256893" y="2824553"/>
            <a:chExt cx="3338215" cy="48335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56893" y="2824553"/>
              <a:ext cx="3338215" cy="48335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61125" y="4802199"/>
            <a:ext cx="1792619" cy="967708"/>
            <a:chOff x="11061125" y="4802199"/>
            <a:chExt cx="1792619" cy="9677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61125" y="4802199"/>
              <a:ext cx="1792619" cy="967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61125" y="6194238"/>
            <a:ext cx="1792619" cy="967708"/>
            <a:chOff x="11061125" y="6194238"/>
            <a:chExt cx="1792619" cy="9677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61125" y="6194238"/>
              <a:ext cx="1792619" cy="9677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61125" y="3393864"/>
            <a:ext cx="1792619" cy="967708"/>
            <a:chOff x="11061125" y="3393864"/>
            <a:chExt cx="1792619" cy="9677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61125" y="3393864"/>
              <a:ext cx="1792619" cy="9677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2983" y="720707"/>
            <a:ext cx="7177726" cy="15237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77810" y="427309"/>
            <a:ext cx="4776431" cy="2942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309462" y="5672533"/>
            <a:ext cx="4528797" cy="159455"/>
            <a:chOff x="-309462" y="5672533"/>
            <a:chExt cx="4528797" cy="1594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-309462" y="5672533"/>
              <a:ext cx="4528797" cy="1594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3650" y="4104599"/>
            <a:ext cx="1316387" cy="1316387"/>
            <a:chOff x="1313650" y="4104599"/>
            <a:chExt cx="1316387" cy="131638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1257" y="3482206"/>
              <a:ext cx="2632774" cy="263277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3650" y="4104599"/>
              <a:ext cx="1316387" cy="13163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3650" y="2306658"/>
            <a:ext cx="1316387" cy="1316387"/>
            <a:chOff x="1313650" y="2306658"/>
            <a:chExt cx="1316387" cy="131638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1257" y="1684266"/>
              <a:ext cx="2632774" cy="263277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3650" y="2306658"/>
              <a:ext cx="1316387" cy="13163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9026" y="6022471"/>
            <a:ext cx="1316387" cy="1316387"/>
            <a:chOff x="1259026" y="6022471"/>
            <a:chExt cx="1316387" cy="131638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6634" y="5400078"/>
              <a:ext cx="2632774" cy="263277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9026" y="6022471"/>
              <a:ext cx="1316387" cy="131638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5693" y="4530527"/>
            <a:ext cx="1650104" cy="88378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25693" y="2732585"/>
            <a:ext cx="1650104" cy="88378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3609" y="6451734"/>
            <a:ext cx="1622188" cy="88378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192264" y="3536758"/>
            <a:ext cx="4744643" cy="72379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171672" y="5363844"/>
            <a:ext cx="5509196" cy="72379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92264" y="7093086"/>
            <a:ext cx="5773189" cy="72379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59026" y="7739191"/>
            <a:ext cx="1316387" cy="1316387"/>
            <a:chOff x="1259026" y="7739191"/>
            <a:chExt cx="1316387" cy="131638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6634" y="7116798"/>
              <a:ext cx="2632774" cy="2632774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59026" y="7739191"/>
              <a:ext cx="1316387" cy="131638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33915" y="4285591"/>
            <a:ext cx="997698" cy="44570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13233" y="2560748"/>
            <a:ext cx="1118380" cy="44570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33915" y="6187370"/>
            <a:ext cx="997698" cy="44570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33915" y="7904090"/>
            <a:ext cx="997698" cy="44570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53609" y="8168459"/>
            <a:ext cx="1622188" cy="88378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020893" y="8351671"/>
            <a:ext cx="2995264" cy="57903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067740" y="3578318"/>
            <a:ext cx="1760073" cy="88378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114019" y="4943925"/>
            <a:ext cx="1747774" cy="90024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986843" y="6358100"/>
            <a:ext cx="2012225" cy="90512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055215" y="4480056"/>
            <a:ext cx="2766406" cy="1643848"/>
            <a:chOff x="14055215" y="4480056"/>
            <a:chExt cx="2766406" cy="164384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055215" y="4480056"/>
              <a:ext cx="2766406" cy="16438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055215" y="6246143"/>
            <a:ext cx="2766406" cy="1643848"/>
            <a:chOff x="14055215" y="6246143"/>
            <a:chExt cx="2766406" cy="164384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055215" y="6246143"/>
              <a:ext cx="2766406" cy="16438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015925" y="2682116"/>
            <a:ext cx="2805696" cy="1665058"/>
            <a:chOff x="14015925" y="2682116"/>
            <a:chExt cx="2805696" cy="166505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015925" y="2682116"/>
              <a:ext cx="2805696" cy="1665058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480003" y="2902394"/>
            <a:ext cx="1508330" cy="1320602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4385587" y="4594642"/>
            <a:ext cx="1508330" cy="1564405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4344431" y="6592864"/>
            <a:ext cx="1101179" cy="10767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833" y="-190476"/>
            <a:ext cx="5320358" cy="10738978"/>
            <a:chOff x="1155833" y="-190476"/>
            <a:chExt cx="5320358" cy="10738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5833" y="-190476"/>
              <a:ext cx="5320358" cy="10738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92063" y="3680275"/>
            <a:ext cx="2247896" cy="60419"/>
            <a:chOff x="2692063" y="3680275"/>
            <a:chExt cx="2247896" cy="604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2063" y="3680275"/>
              <a:ext cx="2247896" cy="604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86701" y="6875834"/>
            <a:ext cx="3746013" cy="109153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55831" y="4021125"/>
            <a:ext cx="3511569" cy="10856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00398" y="921724"/>
            <a:ext cx="3796827" cy="375334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ED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22628" y="812358"/>
            <a:ext cx="8531570" cy="15237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77810" y="427309"/>
            <a:ext cx="4776431" cy="2942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F34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16860" y="-8088288"/>
            <a:ext cx="3232947" cy="19028571"/>
            <a:chOff x="7516860" y="-8088288"/>
            <a:chExt cx="3232947" cy="190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516860" y="-8088288"/>
              <a:ext cx="3232947" cy="190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25717" y="2595573"/>
            <a:ext cx="865997" cy="865997"/>
            <a:chOff x="4625717" y="2595573"/>
            <a:chExt cx="865997" cy="8659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1560" y="2181416"/>
              <a:ext cx="1731995" cy="173199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25717" y="2595573"/>
              <a:ext cx="865997" cy="86599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9859" y="2790481"/>
            <a:ext cx="671961" cy="4952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03279" y="2595573"/>
            <a:ext cx="865997" cy="865997"/>
            <a:chOff x="8503279" y="2595573"/>
            <a:chExt cx="865997" cy="8659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89122" y="2181416"/>
              <a:ext cx="1731995" cy="173199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03279" y="2595573"/>
              <a:ext cx="865997" cy="86599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31851" y="2790475"/>
            <a:ext cx="671961" cy="4952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285602" y="2595573"/>
            <a:ext cx="865997" cy="865997"/>
            <a:chOff x="12285602" y="2595573"/>
            <a:chExt cx="865997" cy="8659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71445" y="2181416"/>
              <a:ext cx="1731995" cy="173199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85602" y="2595573"/>
              <a:ext cx="865997" cy="86599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14175" y="2790473"/>
            <a:ext cx="671961" cy="4952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17776" y="6693921"/>
            <a:ext cx="865997" cy="865997"/>
            <a:chOff x="4617776" y="6693921"/>
            <a:chExt cx="865997" cy="86599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03619" y="6279764"/>
              <a:ext cx="1731995" cy="173199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17776" y="6693921"/>
              <a:ext cx="865997" cy="86599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41929" y="6888821"/>
            <a:ext cx="671961" cy="49522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474708" y="6693921"/>
            <a:ext cx="865997" cy="865997"/>
            <a:chOff x="8474708" y="6693921"/>
            <a:chExt cx="865997" cy="8659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60551" y="6279764"/>
              <a:ext cx="1731995" cy="1731995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74708" y="6693921"/>
              <a:ext cx="865997" cy="86599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498851" y="6888834"/>
            <a:ext cx="671961" cy="49522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257032" y="6693921"/>
            <a:ext cx="865997" cy="865997"/>
            <a:chOff x="12257032" y="6693921"/>
            <a:chExt cx="865997" cy="86599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842875" y="6279764"/>
              <a:ext cx="1731995" cy="1731995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257032" y="6693921"/>
              <a:ext cx="865997" cy="86599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281173" y="6888825"/>
            <a:ext cx="671961" cy="49522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576725" y="1204839"/>
            <a:ext cx="3243841" cy="102809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387621" y="4325810"/>
            <a:ext cx="1688720" cy="144758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374288" y="3731992"/>
            <a:ext cx="1487302" cy="54268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265183" y="4325810"/>
            <a:ext cx="1650244" cy="144758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251850" y="3731992"/>
            <a:ext cx="1178894" cy="54268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047507" y="4325810"/>
            <a:ext cx="1824526" cy="144758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034174" y="3731993"/>
            <a:ext cx="1235882" cy="54268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408214" y="8383749"/>
            <a:ext cx="1898619" cy="41903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394881" y="7820817"/>
            <a:ext cx="1235882" cy="54268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265184" y="8414633"/>
            <a:ext cx="1727195" cy="76188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251851" y="7820825"/>
            <a:ext cx="1795710" cy="54268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2034191" y="7820811"/>
            <a:ext cx="2171737" cy="54268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4300227" y="684973"/>
            <a:ext cx="8497782" cy="69145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833" y="-190476"/>
            <a:ext cx="5320358" cy="10738978"/>
            <a:chOff x="1155833" y="-190476"/>
            <a:chExt cx="5320358" cy="10738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5833" y="-190476"/>
              <a:ext cx="5320358" cy="10738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92063" y="3680275"/>
            <a:ext cx="2247896" cy="60419"/>
            <a:chOff x="2692063" y="3680275"/>
            <a:chExt cx="2247896" cy="604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2063" y="3680275"/>
              <a:ext cx="2247896" cy="604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86701" y="6875834"/>
            <a:ext cx="3439018" cy="17055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55831" y="4021125"/>
            <a:ext cx="4140124" cy="10856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00398" y="921724"/>
            <a:ext cx="3778733" cy="375334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622" y="726529"/>
            <a:ext cx="6247467" cy="14856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20969" y="2394320"/>
            <a:ext cx="14781988" cy="6977354"/>
            <a:chOff x="1820969" y="2394320"/>
            <a:chExt cx="14781988" cy="697735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0969" y="2394320"/>
              <a:ext cx="14781988" cy="69773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20969" y="2383253"/>
            <a:ext cx="14793054" cy="1283472"/>
            <a:chOff x="1820969" y="2383253"/>
            <a:chExt cx="14793054" cy="12834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0969" y="2383253"/>
              <a:ext cx="14793054" cy="128347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37951" y="2697494"/>
            <a:ext cx="4925133" cy="7473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91311" y="2614568"/>
            <a:ext cx="4630464" cy="11309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13549" y="5763341"/>
            <a:ext cx="7049849" cy="71213"/>
            <a:chOff x="5813549" y="5763341"/>
            <a:chExt cx="7049849" cy="712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5813549" y="5763341"/>
              <a:ext cx="7049849" cy="7121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77810" y="427309"/>
            <a:ext cx="4776431" cy="29427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80031" y="4776241"/>
            <a:ext cx="810282" cy="86881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00630" y="7128052"/>
            <a:ext cx="810282" cy="86881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49600" y="4502673"/>
            <a:ext cx="4267249" cy="143815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15214" y="4776261"/>
            <a:ext cx="810037" cy="86855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87790" y="4777152"/>
            <a:ext cx="3761277" cy="97278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15214" y="7066476"/>
            <a:ext cx="810037" cy="86855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66472" y="7066476"/>
            <a:ext cx="3514426" cy="9727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49600" y="7066254"/>
            <a:ext cx="4584573" cy="89305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61725" y="3703689"/>
            <a:ext cx="6697160" cy="2036337"/>
            <a:chOff x="2461725" y="3703689"/>
            <a:chExt cx="6697160" cy="20363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1474" y="2740902"/>
              <a:ext cx="13394320" cy="407267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1725" y="3703689"/>
              <a:ext cx="6697160" cy="20363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46049" y="3658315"/>
            <a:ext cx="6710373" cy="2081710"/>
            <a:chOff x="9546049" y="3658315"/>
            <a:chExt cx="6710373" cy="20817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7478" y="2674075"/>
              <a:ext cx="13420745" cy="416342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6049" y="3658315"/>
              <a:ext cx="6710373" cy="20817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22635" y="6442724"/>
            <a:ext cx="6710373" cy="2056890"/>
            <a:chOff x="9522635" y="6442724"/>
            <a:chExt cx="6710373" cy="20568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23388" y="5470219"/>
              <a:ext cx="13420745" cy="411378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2635" y="6442724"/>
              <a:ext cx="6710373" cy="20568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85139" y="6442724"/>
            <a:ext cx="6663544" cy="2056890"/>
            <a:chOff x="2485139" y="6442724"/>
            <a:chExt cx="6663544" cy="20568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90693" y="5470219"/>
              <a:ext cx="13327088" cy="411378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5139" y="6442724"/>
              <a:ext cx="6663544" cy="20568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2547075"/>
            <a:chOff x="0" y="0"/>
            <a:chExt cx="18285714" cy="25470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0" y="0"/>
              <a:ext cx="18285714" cy="254707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5717" y="936765"/>
            <a:ext cx="5317966" cy="148567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48535" y="3890666"/>
            <a:ext cx="6200035" cy="19741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77810" y="427309"/>
            <a:ext cx="4776431" cy="29427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93315" y="3967592"/>
            <a:ext cx="5490707" cy="187423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80187" y="6716903"/>
            <a:ext cx="5452308" cy="187423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080465" y="6716903"/>
            <a:ext cx="5405681" cy="187423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21681" y="3721216"/>
            <a:ext cx="810282" cy="86881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88882" y="6426788"/>
            <a:ext cx="810283" cy="89305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607225" y="3698398"/>
            <a:ext cx="810283" cy="89305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09072" y="6414188"/>
            <a:ext cx="810283" cy="89305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93668" y="2828573"/>
            <a:ext cx="7505661" cy="7919308"/>
            <a:chOff x="10393668" y="2828573"/>
            <a:chExt cx="7505661" cy="7919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3668" y="2828573"/>
              <a:ext cx="7505661" cy="7919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504" y="5422819"/>
            <a:ext cx="18322723" cy="2730817"/>
            <a:chOff x="-18504" y="5422819"/>
            <a:chExt cx="18322723" cy="27308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35305" y="4101971"/>
              <a:ext cx="36645446" cy="546163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504" y="5422819"/>
              <a:ext cx="18322723" cy="273081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59426" y="734979"/>
            <a:ext cx="4375783" cy="4626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37195" y="6219877"/>
            <a:ext cx="3071415" cy="132060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84584" y="6223390"/>
            <a:ext cx="1369674" cy="11988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91609" y="6241009"/>
            <a:ext cx="3062342" cy="11988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833" y="-190476"/>
            <a:ext cx="5320358" cy="10738978"/>
            <a:chOff x="1155833" y="-190476"/>
            <a:chExt cx="5320358" cy="10738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5833" y="-190476"/>
              <a:ext cx="5320358" cy="10738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92063" y="3680275"/>
            <a:ext cx="2247896" cy="60419"/>
            <a:chOff x="2692063" y="3680275"/>
            <a:chExt cx="2247896" cy="604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2063" y="3680275"/>
              <a:ext cx="2247896" cy="604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5831" y="4031422"/>
            <a:ext cx="3791561" cy="10856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0400" y="921718"/>
            <a:ext cx="3593975" cy="371419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71977" y="6961110"/>
            <a:ext cx="3029011" cy="25923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77810" y="427309"/>
            <a:ext cx="4776431" cy="29427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4793" y="858679"/>
            <a:ext cx="9636053" cy="15237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0287" y="2746337"/>
            <a:ext cx="9640151" cy="6856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48956" y="2529315"/>
            <a:ext cx="581419" cy="964274"/>
            <a:chOff x="6548956" y="2529315"/>
            <a:chExt cx="581419" cy="9642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8956" y="2529315"/>
              <a:ext cx="581419" cy="9642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54677" y="3767469"/>
            <a:ext cx="3701735" cy="3701735"/>
            <a:chOff x="7354677" y="3767469"/>
            <a:chExt cx="3701735" cy="37017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4348" y="1997140"/>
              <a:ext cx="7403471" cy="740347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4677" y="3767469"/>
              <a:ext cx="3701735" cy="37017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84781" y="3984396"/>
            <a:ext cx="3267881" cy="3267881"/>
            <a:chOff x="7584781" y="3984396"/>
            <a:chExt cx="3267881" cy="32678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21940" y="2421555"/>
              <a:ext cx="6535761" cy="6535761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84781" y="3984396"/>
              <a:ext cx="3267881" cy="32678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6349" y="5152537"/>
            <a:ext cx="1924743" cy="1702599"/>
            <a:chOff x="8256349" y="5152537"/>
            <a:chExt cx="1924743" cy="17025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56349" y="5152537"/>
              <a:ext cx="1924743" cy="17025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59300" y="5506331"/>
            <a:ext cx="942151" cy="112005"/>
            <a:chOff x="6659300" y="5506331"/>
            <a:chExt cx="942151" cy="1120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59300" y="5506331"/>
              <a:ext cx="942151" cy="1120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13976" y="5476484"/>
            <a:ext cx="983741" cy="112005"/>
            <a:chOff x="10713976" y="5476484"/>
            <a:chExt cx="983741" cy="1120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13976" y="5476484"/>
              <a:ext cx="983741" cy="1120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59777" y="4468575"/>
            <a:ext cx="2299523" cy="2299523"/>
            <a:chOff x="4359777" y="4468575"/>
            <a:chExt cx="2299523" cy="22995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59777" y="4468575"/>
              <a:ext cx="2299523" cy="229952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23810" y="5974196"/>
            <a:ext cx="1707289" cy="61834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53524" y="4635495"/>
            <a:ext cx="1459302" cy="7226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626414" y="4451905"/>
            <a:ext cx="2299523" cy="2299523"/>
            <a:chOff x="11626414" y="4451905"/>
            <a:chExt cx="2299523" cy="229952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26414" y="4451905"/>
              <a:ext cx="2299523" cy="229952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19242" y="5481513"/>
            <a:ext cx="1773376" cy="86996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703472" y="4615941"/>
            <a:ext cx="1459303" cy="70312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662919" y="4250783"/>
            <a:ext cx="2378791" cy="90679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431312" y="5280193"/>
            <a:ext cx="1621833" cy="61801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50168" y="7789947"/>
            <a:ext cx="15185379" cy="1365494"/>
            <a:chOff x="1550168" y="7789947"/>
            <a:chExt cx="15185379" cy="136549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50168" y="7789947"/>
              <a:ext cx="15185379" cy="136549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45926" y="8090116"/>
            <a:ext cx="13343052" cy="8228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494997"/>
            <a:ext cx="18285714" cy="3790717"/>
            <a:chOff x="0" y="6494997"/>
            <a:chExt cx="18285714" cy="37907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94997"/>
              <a:ext cx="18285714" cy="37907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3214" y="7668515"/>
            <a:ext cx="15818300" cy="1279487"/>
            <a:chOff x="1233214" y="7668515"/>
            <a:chExt cx="15818300" cy="12794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3214" y="7668515"/>
              <a:ext cx="15818300" cy="12794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05140" y="6348547"/>
            <a:ext cx="13746374" cy="1262825"/>
            <a:chOff x="3305140" y="6348547"/>
            <a:chExt cx="13746374" cy="12628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5140" y="6348547"/>
              <a:ext cx="13746374" cy="12628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00334" y="2753153"/>
            <a:ext cx="13746374" cy="1000329"/>
            <a:chOff x="3300334" y="2753153"/>
            <a:chExt cx="13746374" cy="10003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0334" y="2753153"/>
              <a:ext cx="13746374" cy="10003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3214" y="2753153"/>
            <a:ext cx="2043355" cy="1000329"/>
            <a:chOff x="1233214" y="2753153"/>
            <a:chExt cx="2043355" cy="10003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3214" y="2753153"/>
              <a:ext cx="2043355" cy="10003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40839" y="2934610"/>
            <a:ext cx="4917457" cy="69567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80652" y="2979160"/>
            <a:ext cx="4001384" cy="6511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2738" y="7719944"/>
            <a:ext cx="2292057" cy="4685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55358" y="7959434"/>
            <a:ext cx="11065443" cy="67258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16593" y="858679"/>
            <a:ext cx="9262729" cy="15237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803894" y="8034929"/>
            <a:ext cx="641891" cy="546659"/>
            <a:chOff x="3803894" y="8034929"/>
            <a:chExt cx="641891" cy="5466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03894" y="8034929"/>
              <a:ext cx="641891" cy="5466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305140" y="5067197"/>
            <a:ext cx="13746374" cy="1262825"/>
            <a:chOff x="3305140" y="5067197"/>
            <a:chExt cx="13746374" cy="126282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05140" y="5067197"/>
              <a:ext cx="13746374" cy="12628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09216" y="3780660"/>
            <a:ext cx="13746374" cy="1262825"/>
            <a:chOff x="3309216" y="3780660"/>
            <a:chExt cx="13746374" cy="126282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09216" y="3780660"/>
              <a:ext cx="13746374" cy="12628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99970" y="5145576"/>
            <a:ext cx="4812355" cy="27509"/>
            <a:chOff x="4899970" y="5145576"/>
            <a:chExt cx="4812355" cy="275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4899970" y="5145576"/>
              <a:ext cx="4812355" cy="2750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459132" y="2980299"/>
            <a:ext cx="3073412" cy="65112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244792" y="5175161"/>
            <a:ext cx="4853539" cy="9524"/>
            <a:chOff x="10244792" y="5175161"/>
            <a:chExt cx="4853539" cy="952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0244792" y="5175161"/>
              <a:ext cx="4853539" cy="952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814081" y="3865903"/>
            <a:ext cx="1202256" cy="13256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33214" y="3782053"/>
            <a:ext cx="2043355" cy="1247548"/>
            <a:chOff x="1233214" y="3782053"/>
            <a:chExt cx="2043355" cy="124754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3214" y="3782053"/>
              <a:ext cx="2043355" cy="12475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0125" y="5057673"/>
            <a:ext cx="2043355" cy="1247548"/>
            <a:chOff x="1230125" y="5057673"/>
            <a:chExt cx="2043355" cy="124754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30125" y="5057673"/>
              <a:ext cx="2043355" cy="12475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33214" y="6348547"/>
            <a:ext cx="2043355" cy="1266596"/>
            <a:chOff x="1233214" y="6348547"/>
            <a:chExt cx="2043355" cy="126659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3214" y="6348547"/>
              <a:ext cx="2043355" cy="126659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44646" y="3913074"/>
            <a:ext cx="1694637" cy="95997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49227" y="5253942"/>
            <a:ext cx="1273509" cy="94473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80382" y="6551268"/>
            <a:ext cx="1863319" cy="95997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477313" y="3884380"/>
            <a:ext cx="1156733" cy="132568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814081" y="5056759"/>
            <a:ext cx="1202256" cy="132568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332855" y="3865903"/>
            <a:ext cx="1264547" cy="1325681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477313" y="5075237"/>
            <a:ext cx="1156733" cy="132568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338501" y="5075237"/>
            <a:ext cx="1156733" cy="132568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748291" y="6411929"/>
            <a:ext cx="1268042" cy="132567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477338" y="6387776"/>
            <a:ext cx="1268042" cy="132567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4338481" y="6387778"/>
            <a:ext cx="1268042" cy="132567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219426" y="2724816"/>
            <a:ext cx="4182774" cy="4924652"/>
            <a:chOff x="3219426" y="2724816"/>
            <a:chExt cx="4182774" cy="492465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219426" y="2724816"/>
              <a:ext cx="4182774" cy="4924652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577810" y="427309"/>
            <a:ext cx="4776431" cy="2942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975" y="-127003"/>
            <a:ext cx="4117883" cy="10539721"/>
            <a:chOff x="-63975" y="-127003"/>
            <a:chExt cx="4117883" cy="105397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975" y="-127003"/>
              <a:ext cx="4117883" cy="105397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10167" y="0"/>
            <a:ext cx="8027626" cy="10285714"/>
            <a:chOff x="2510167" y="0"/>
            <a:chExt cx="8027626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0167" y="0"/>
              <a:ext cx="8027626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51716" y="5254369"/>
            <a:ext cx="3800918" cy="2969907"/>
            <a:chOff x="2951716" y="5254369"/>
            <a:chExt cx="3800918" cy="29699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1716" y="5254369"/>
              <a:ext cx="3800918" cy="29699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70436" y="3997456"/>
            <a:ext cx="1298097" cy="1298097"/>
            <a:chOff x="10970436" y="3997456"/>
            <a:chExt cx="1298097" cy="12980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970436" y="3997456"/>
              <a:ext cx="1298097" cy="1298097"/>
              <a:chOff x="10970436" y="3997456"/>
              <a:chExt cx="1298097" cy="129809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49631" y="3376651"/>
                <a:ext cx="2596193" cy="2596193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70436" y="3997456"/>
                <a:ext cx="1298097" cy="12980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408622" y="4346681"/>
              <a:ext cx="397350" cy="599648"/>
              <a:chOff x="11408622" y="4346681"/>
              <a:chExt cx="397350" cy="59964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408622" y="4346681"/>
                <a:ext cx="397350" cy="59964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0970436" y="6821691"/>
            <a:ext cx="1298097" cy="1298097"/>
            <a:chOff x="10970436" y="6821691"/>
            <a:chExt cx="1298097" cy="129809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970436" y="6821691"/>
              <a:ext cx="1298097" cy="1298097"/>
              <a:chOff x="10970436" y="6821691"/>
              <a:chExt cx="1298097" cy="129809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349631" y="6200885"/>
                <a:ext cx="2596193" cy="2596193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970436" y="6821691"/>
                <a:ext cx="1298097" cy="12980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341970" y="7188959"/>
              <a:ext cx="555029" cy="505850"/>
              <a:chOff x="11341970" y="7188959"/>
              <a:chExt cx="555029" cy="50585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341970" y="7188959"/>
                <a:ext cx="555029" cy="505850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951716" y="3956272"/>
            <a:ext cx="1298097" cy="1298097"/>
            <a:chOff x="2951716" y="3956272"/>
            <a:chExt cx="1298097" cy="129809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951716" y="3956272"/>
              <a:ext cx="1298097" cy="1298097"/>
              <a:chOff x="2951716" y="3956272"/>
              <a:chExt cx="1298097" cy="129809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330911" y="3335467"/>
                <a:ext cx="2596193" cy="2596193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951716" y="3956272"/>
                <a:ext cx="1298097" cy="129809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197827" y="4331610"/>
              <a:ext cx="679581" cy="619866"/>
              <a:chOff x="3197827" y="4331610"/>
              <a:chExt cx="679581" cy="61986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197827" y="4331610"/>
                <a:ext cx="679581" cy="619866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2972308" y="6786942"/>
            <a:ext cx="1298097" cy="1298097"/>
            <a:chOff x="2972308" y="6786942"/>
            <a:chExt cx="1298097" cy="129809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2972308" y="6786942"/>
              <a:ext cx="1298097" cy="1298097"/>
              <a:chOff x="2972308" y="6786942"/>
              <a:chExt cx="1298097" cy="129809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351503" y="6166136"/>
                <a:ext cx="2596193" cy="2596193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972308" y="6786942"/>
                <a:ext cx="1298097" cy="129809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369961" y="7134111"/>
              <a:ext cx="502792" cy="596261"/>
              <a:chOff x="3369961" y="7134111"/>
              <a:chExt cx="502792" cy="596261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369961" y="7134111"/>
                <a:ext cx="502792" cy="596261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387781" y="3955801"/>
            <a:ext cx="4244076" cy="120996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442668" y="4022690"/>
            <a:ext cx="5536231" cy="120996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35106" y="6834460"/>
            <a:ext cx="5504613" cy="120996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299020" y="549804"/>
            <a:ext cx="5317966" cy="259041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360341" y="6937420"/>
            <a:ext cx="5509184" cy="120996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577810" y="427309"/>
            <a:ext cx="4776431" cy="2942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833" y="-190476"/>
            <a:ext cx="5320358" cy="10738978"/>
            <a:chOff x="1155833" y="-190476"/>
            <a:chExt cx="5320358" cy="10738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5833" y="-190476"/>
              <a:ext cx="5320358" cy="10738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92063" y="3680275"/>
            <a:ext cx="2247896" cy="60419"/>
            <a:chOff x="2692063" y="3680275"/>
            <a:chExt cx="2247896" cy="604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2063" y="3680275"/>
              <a:ext cx="2247896" cy="604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5831" y="4021125"/>
            <a:ext cx="3442999" cy="10856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0398" y="921724"/>
            <a:ext cx="3776828" cy="37533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86701" y="6875834"/>
            <a:ext cx="3301212" cy="29335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ED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718147"/>
            <a:ext cx="18320358" cy="7567568"/>
            <a:chOff x="0" y="2718147"/>
            <a:chExt cx="18320358" cy="75675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77855" y="-983313"/>
              <a:ext cx="36640717" cy="1513513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718147"/>
              <a:ext cx="18320358" cy="75675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0237" y="6840970"/>
            <a:ext cx="4673478" cy="2671772"/>
            <a:chOff x="620237" y="6840970"/>
            <a:chExt cx="4673478" cy="26717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43840" y="5577747"/>
              <a:ext cx="9346956" cy="534354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0237" y="6840970"/>
              <a:ext cx="4673478" cy="267177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3640" y="7722127"/>
            <a:ext cx="2725113" cy="19199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60960" y="7052226"/>
            <a:ext cx="1433725" cy="615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09547" y="6840970"/>
            <a:ext cx="4673478" cy="2651180"/>
            <a:chOff x="12909547" y="6840970"/>
            <a:chExt cx="4673478" cy="26511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44910" y="5587483"/>
              <a:ext cx="9346956" cy="530235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09547" y="6840970"/>
              <a:ext cx="4673478" cy="26511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2595" y="3474312"/>
            <a:ext cx="2808762" cy="2808762"/>
            <a:chOff x="1552595" y="3474312"/>
            <a:chExt cx="2808762" cy="28087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2595" y="3474312"/>
              <a:ext cx="2808762" cy="2808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58248" y="3330168"/>
            <a:ext cx="2909562" cy="2909562"/>
            <a:chOff x="7958248" y="3330168"/>
            <a:chExt cx="2909562" cy="29095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58248" y="3330168"/>
              <a:ext cx="2909562" cy="29095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67091" y="3436227"/>
            <a:ext cx="2640927" cy="2640927"/>
            <a:chOff x="13967091" y="3436227"/>
            <a:chExt cx="2640927" cy="264092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67091" y="3436227"/>
              <a:ext cx="2640927" cy="264092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16593" y="858679"/>
            <a:ext cx="7213255" cy="15237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035106" y="6840970"/>
            <a:ext cx="4673478" cy="2671772"/>
            <a:chOff x="7035106" y="6840970"/>
            <a:chExt cx="4673478" cy="267177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71030" y="5577747"/>
              <a:ext cx="9346956" cy="5343543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35106" y="6840970"/>
              <a:ext cx="4673478" cy="267177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51588" y="7877848"/>
            <a:ext cx="2450834" cy="143234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52169" y="6973056"/>
            <a:ext cx="675150" cy="74065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164437" y="7052225"/>
            <a:ext cx="2666658" cy="61533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03907" y="7804495"/>
            <a:ext cx="1840106" cy="143234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74454" y="6989795"/>
            <a:ext cx="675152" cy="72392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694590" y="7031637"/>
            <a:ext cx="1075213" cy="61533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286931" y="6952466"/>
            <a:ext cx="675150" cy="74065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577810" y="427309"/>
            <a:ext cx="4776431" cy="2942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64101" y="1767705"/>
            <a:ext cx="13185221" cy="8180697"/>
            <a:chOff x="2864101" y="1767705"/>
            <a:chExt cx="13185221" cy="81806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4101" y="1767705"/>
              <a:ext cx="13185221" cy="81806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2983" y="720707"/>
            <a:ext cx="4533223" cy="15237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77810" y="427309"/>
            <a:ext cx="4776431" cy="2942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94613" y="7300687"/>
            <a:ext cx="2738847" cy="96841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94613" y="7797106"/>
            <a:ext cx="2146877" cy="9684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94613" y="8293526"/>
            <a:ext cx="2805937" cy="9684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94613" y="8789945"/>
            <a:ext cx="2146877" cy="9684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94613" y="9286364"/>
            <a:ext cx="2146877" cy="9684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56979" y="7381547"/>
            <a:ext cx="460231" cy="460231"/>
            <a:chOff x="13956979" y="7381547"/>
            <a:chExt cx="460231" cy="4602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56979" y="7381547"/>
              <a:ext cx="460231" cy="460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56979" y="7869744"/>
            <a:ext cx="460231" cy="460231"/>
            <a:chOff x="13956979" y="7869744"/>
            <a:chExt cx="460231" cy="4602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56979" y="7869744"/>
              <a:ext cx="460231" cy="460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56979" y="8357942"/>
            <a:ext cx="460231" cy="460231"/>
            <a:chOff x="13956979" y="8357942"/>
            <a:chExt cx="460231" cy="4602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56979" y="8357942"/>
              <a:ext cx="460231" cy="4602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56979" y="8846140"/>
            <a:ext cx="460231" cy="460231"/>
            <a:chOff x="13956979" y="8846140"/>
            <a:chExt cx="460231" cy="4602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956979" y="8846140"/>
              <a:ext cx="460231" cy="4602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56979" y="9343862"/>
            <a:ext cx="460231" cy="460231"/>
            <a:chOff x="13956979" y="9343862"/>
            <a:chExt cx="460231" cy="46023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56979" y="9343862"/>
              <a:ext cx="460231" cy="4602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2021-10-06T03:59:36Z</dcterms:created>
  <dcterms:modified xsi:type="dcterms:W3CDTF">2021-10-06T03:59:36Z</dcterms:modified>
</cp:coreProperties>
</file>